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82" r:id="rId5"/>
    <p:sldId id="291" r:id="rId6"/>
    <p:sldId id="278" r:id="rId7"/>
    <p:sldId id="279" r:id="rId8"/>
    <p:sldId id="280" r:id="rId9"/>
    <p:sldId id="281" r:id="rId10"/>
    <p:sldId id="283" r:id="rId11"/>
    <p:sldId id="285" r:id="rId12"/>
    <p:sldId id="286" r:id="rId13"/>
    <p:sldId id="284" r:id="rId14"/>
    <p:sldId id="287" r:id="rId15"/>
    <p:sldId id="288" r:id="rId16"/>
    <p:sldId id="293" r:id="rId17"/>
    <p:sldId id="296" r:id="rId18"/>
    <p:sldId id="297" r:id="rId19"/>
    <p:sldId id="295" r:id="rId20"/>
    <p:sldId id="294" r:id="rId21"/>
    <p:sldId id="289" r:id="rId22"/>
    <p:sldId id="290"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22F8"/>
    <a:srgbClr val="E41033"/>
    <a:srgbClr val="DE3716"/>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14" y="-2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 Id="rId4"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70F3AC-7919-4CC8-BA74-36BB2CB3C4FE}" type="doc">
      <dgm:prSet loTypeId="urn:microsoft.com/office/officeart/2005/8/layout/vList3" loCatId="list" qsTypeId="urn:microsoft.com/office/officeart/2005/8/quickstyle/simple1#1" qsCatId="simple" csTypeId="urn:microsoft.com/office/officeart/2005/8/colors/accent1_2#1" csCatId="accent1" phldr="1"/>
      <dgm:spPr/>
      <dgm:t>
        <a:bodyPr/>
        <a:lstStyle/>
        <a:p>
          <a:endParaRPr lang="zh-CN" altLang="en-US"/>
        </a:p>
      </dgm:t>
    </dgm:pt>
    <dgm:pt modelId="{2B3AC642-C061-462F-AB22-72C17706BEEF}">
      <dgm:prSet/>
      <dgm:spPr/>
      <dgm:t>
        <a:bodyPr/>
        <a:lstStyle/>
        <a:p>
          <a:pPr rtl="0"/>
          <a:r>
            <a:rPr lang="zh-CN" baseline="0" dirty="0" smtClean="0"/>
            <a:t>团队基本情况</a:t>
          </a:r>
          <a:endParaRPr lang="zh-CN" dirty="0"/>
        </a:p>
      </dgm:t>
    </dgm:pt>
    <dgm:pt modelId="{4D03CE9B-2A35-4F13-94A7-5D6A1F08C58A}" type="parTrans" cxnId="{E32C3FF8-EC09-4774-84BB-0ECCB9D61E42}">
      <dgm:prSet/>
      <dgm:spPr/>
      <dgm:t>
        <a:bodyPr/>
        <a:lstStyle/>
        <a:p>
          <a:endParaRPr lang="zh-CN" altLang="en-US"/>
        </a:p>
      </dgm:t>
    </dgm:pt>
    <dgm:pt modelId="{FC714E07-A7E4-461F-924D-F82AF1C59E1B}" type="sibTrans" cxnId="{E32C3FF8-EC09-4774-84BB-0ECCB9D61E42}">
      <dgm:prSet/>
      <dgm:spPr/>
      <dgm:t>
        <a:bodyPr/>
        <a:lstStyle/>
        <a:p>
          <a:endParaRPr lang="zh-CN" altLang="en-US"/>
        </a:p>
      </dgm:t>
    </dgm:pt>
    <dgm:pt modelId="{738DBED5-C6A7-4A12-9036-46D7B779AFBC}">
      <dgm:prSet/>
      <dgm:spPr/>
      <dgm:t>
        <a:bodyPr/>
        <a:lstStyle/>
        <a:p>
          <a:pPr rtl="0"/>
          <a:r>
            <a:rPr lang="zh-CN" baseline="0" dirty="0" smtClean="0"/>
            <a:t>建设目标与计划</a:t>
          </a:r>
          <a:endParaRPr lang="zh-CN" dirty="0"/>
        </a:p>
      </dgm:t>
    </dgm:pt>
    <dgm:pt modelId="{00C2206C-DEF0-496A-AC2F-481036A08AE5}" type="parTrans" cxnId="{16375975-0EA4-439E-8944-B054FF1F5089}">
      <dgm:prSet/>
      <dgm:spPr/>
      <dgm:t>
        <a:bodyPr/>
        <a:lstStyle/>
        <a:p>
          <a:endParaRPr lang="zh-CN" altLang="en-US"/>
        </a:p>
      </dgm:t>
    </dgm:pt>
    <dgm:pt modelId="{EA11F58B-4897-4032-A7F7-73CA9AA6ABF7}" type="sibTrans" cxnId="{16375975-0EA4-439E-8944-B054FF1F5089}">
      <dgm:prSet/>
      <dgm:spPr/>
      <dgm:t>
        <a:bodyPr/>
        <a:lstStyle/>
        <a:p>
          <a:endParaRPr lang="zh-CN" altLang="en-US"/>
        </a:p>
      </dgm:t>
    </dgm:pt>
    <dgm:pt modelId="{988D9DF9-49CB-49FF-B360-CE77A21771F5}">
      <dgm:prSet/>
      <dgm:spPr/>
      <dgm:t>
        <a:bodyPr/>
        <a:lstStyle/>
        <a:p>
          <a:pPr rtl="0"/>
          <a:r>
            <a:rPr lang="zh-CN" baseline="0" dirty="0" smtClean="0"/>
            <a:t>支撑条件与环境建设</a:t>
          </a:r>
          <a:endParaRPr lang="zh-CN" dirty="0"/>
        </a:p>
      </dgm:t>
    </dgm:pt>
    <dgm:pt modelId="{1B719B9D-65FE-44FA-B3BE-A4EDBE67F780}" type="parTrans" cxnId="{3E0D7E43-9667-4DA5-9ADF-8B56DB337BE3}">
      <dgm:prSet/>
      <dgm:spPr/>
      <dgm:t>
        <a:bodyPr/>
        <a:lstStyle/>
        <a:p>
          <a:endParaRPr lang="zh-CN" altLang="en-US"/>
        </a:p>
      </dgm:t>
    </dgm:pt>
    <dgm:pt modelId="{D4BFC112-8096-4CB8-8169-ADFBC789692F}" type="sibTrans" cxnId="{3E0D7E43-9667-4DA5-9ADF-8B56DB337BE3}">
      <dgm:prSet/>
      <dgm:spPr/>
      <dgm:t>
        <a:bodyPr/>
        <a:lstStyle/>
        <a:p>
          <a:endParaRPr lang="zh-CN" altLang="en-US"/>
        </a:p>
      </dgm:t>
    </dgm:pt>
    <dgm:pt modelId="{36A378D6-C2D7-48A9-ADE9-DFA942573ABE}">
      <dgm:prSet/>
      <dgm:spPr/>
      <dgm:t>
        <a:bodyPr/>
        <a:lstStyle/>
        <a:p>
          <a:pPr rtl="0"/>
          <a:r>
            <a:rPr lang="zh-CN" baseline="0" smtClean="0"/>
            <a:t>经费预算</a:t>
          </a:r>
          <a:endParaRPr lang="zh-CN"/>
        </a:p>
      </dgm:t>
    </dgm:pt>
    <dgm:pt modelId="{05D5BBAD-CCEA-49AB-9A58-AE6DDBEE3A98}" type="parTrans" cxnId="{A1DB8E9A-02A5-4EFB-AE1B-7ED40E8D3D2D}">
      <dgm:prSet/>
      <dgm:spPr/>
      <dgm:t>
        <a:bodyPr/>
        <a:lstStyle/>
        <a:p>
          <a:endParaRPr lang="zh-CN" altLang="en-US"/>
        </a:p>
      </dgm:t>
    </dgm:pt>
    <dgm:pt modelId="{69B92581-3152-4A72-80BE-A2DE2AEB3FD4}" type="sibTrans" cxnId="{A1DB8E9A-02A5-4EFB-AE1B-7ED40E8D3D2D}">
      <dgm:prSet/>
      <dgm:spPr/>
      <dgm:t>
        <a:bodyPr/>
        <a:lstStyle/>
        <a:p>
          <a:endParaRPr lang="zh-CN" altLang="en-US"/>
        </a:p>
      </dgm:t>
    </dgm:pt>
    <dgm:pt modelId="{8BAEB2B4-D738-4923-BC40-09D1CAFC1FA7}" type="pres">
      <dgm:prSet presAssocID="{B470F3AC-7919-4CC8-BA74-36BB2CB3C4FE}" presName="linearFlow" presStyleCnt="0">
        <dgm:presLayoutVars>
          <dgm:dir/>
          <dgm:resizeHandles val="exact"/>
        </dgm:presLayoutVars>
      </dgm:prSet>
      <dgm:spPr/>
      <dgm:t>
        <a:bodyPr/>
        <a:lstStyle/>
        <a:p>
          <a:endParaRPr lang="zh-CN" altLang="en-US"/>
        </a:p>
      </dgm:t>
    </dgm:pt>
    <dgm:pt modelId="{F2A075E2-4F66-4BA5-9680-51FA1E43D4D1}" type="pres">
      <dgm:prSet presAssocID="{2B3AC642-C061-462F-AB22-72C17706BEEF}" presName="composite" presStyleCnt="0"/>
      <dgm:spPr/>
    </dgm:pt>
    <dgm:pt modelId="{EB964451-7C8C-48D4-93E1-CF873AFA2388}" type="pres">
      <dgm:prSet presAssocID="{2B3AC642-C061-462F-AB22-72C17706BEEF}" presName="imgShp" presStyleLbl="fgImgPlace1" presStyleIdx="0" presStyleCnt="4"/>
      <dgm:spPr>
        <a:blipFill>
          <a:blip xmlns:r="http://schemas.openxmlformats.org/officeDocument/2006/relationships" r:embed="rId1" cstate="print">
            <a:extLst>
              <a:ext uri="{28A0092B-C50C-407E-A947-70E740481C1C}"/>
            </a:extLst>
          </a:blip>
          <a:srcRect/>
          <a:stretch>
            <a:fillRect l="-17000" r="-17000"/>
          </a:stretch>
        </a:blipFill>
      </dgm:spPr>
    </dgm:pt>
    <dgm:pt modelId="{657247E6-67F5-4D00-A48A-6966914C1D7B}" type="pres">
      <dgm:prSet presAssocID="{2B3AC642-C061-462F-AB22-72C17706BEEF}" presName="txShp" presStyleLbl="node1" presStyleIdx="0" presStyleCnt="4" custLinFactNeighborX="1329" custLinFactNeighborY="-51">
        <dgm:presLayoutVars>
          <dgm:bulletEnabled val="1"/>
        </dgm:presLayoutVars>
      </dgm:prSet>
      <dgm:spPr/>
      <dgm:t>
        <a:bodyPr/>
        <a:lstStyle/>
        <a:p>
          <a:endParaRPr lang="zh-CN" altLang="en-US"/>
        </a:p>
      </dgm:t>
    </dgm:pt>
    <dgm:pt modelId="{0F241D3A-3CAC-4219-9B7B-FC25237049C2}" type="pres">
      <dgm:prSet presAssocID="{FC714E07-A7E4-461F-924D-F82AF1C59E1B}" presName="spacing" presStyleCnt="0"/>
      <dgm:spPr/>
    </dgm:pt>
    <dgm:pt modelId="{BBD8C768-0195-4790-AAE9-FF4E5BEBB6D0}" type="pres">
      <dgm:prSet presAssocID="{738DBED5-C6A7-4A12-9036-46D7B779AFBC}" presName="composite" presStyleCnt="0"/>
      <dgm:spPr/>
    </dgm:pt>
    <dgm:pt modelId="{19E0C058-4ED1-4B15-83F5-16CBE09DFB33}" type="pres">
      <dgm:prSet presAssocID="{738DBED5-C6A7-4A12-9036-46D7B779AFBC}" presName="imgShp" presStyleLbl="fgImgPlace1" presStyleIdx="1" presStyleCnt="4"/>
      <dgm:spPr>
        <a:blipFill>
          <a:blip xmlns:r="http://schemas.openxmlformats.org/officeDocument/2006/relationships" r:embed="rId2" cstate="print">
            <a:extLst>
              <a:ext uri="{28A0092B-C50C-407E-A947-70E740481C1C}"/>
            </a:extLst>
          </a:blip>
          <a:srcRect/>
          <a:stretch>
            <a:fillRect l="-17000" r="-17000"/>
          </a:stretch>
        </a:blipFill>
      </dgm:spPr>
    </dgm:pt>
    <dgm:pt modelId="{5E3FE330-967B-4932-B974-7121007D1C51}" type="pres">
      <dgm:prSet presAssocID="{738DBED5-C6A7-4A12-9036-46D7B779AFBC}" presName="txShp" presStyleLbl="node1" presStyleIdx="1" presStyleCnt="4">
        <dgm:presLayoutVars>
          <dgm:bulletEnabled val="1"/>
        </dgm:presLayoutVars>
      </dgm:prSet>
      <dgm:spPr/>
      <dgm:t>
        <a:bodyPr/>
        <a:lstStyle/>
        <a:p>
          <a:endParaRPr lang="zh-CN" altLang="en-US"/>
        </a:p>
      </dgm:t>
    </dgm:pt>
    <dgm:pt modelId="{C7AB000F-93A7-4592-ADFA-914BF7BAC32D}" type="pres">
      <dgm:prSet presAssocID="{EA11F58B-4897-4032-A7F7-73CA9AA6ABF7}" presName="spacing" presStyleCnt="0"/>
      <dgm:spPr/>
    </dgm:pt>
    <dgm:pt modelId="{EF4375BE-40F7-4FC7-8E39-11A1E8C73E21}" type="pres">
      <dgm:prSet presAssocID="{988D9DF9-49CB-49FF-B360-CE77A21771F5}" presName="composite" presStyleCnt="0"/>
      <dgm:spPr/>
    </dgm:pt>
    <dgm:pt modelId="{A12C3F00-7AC7-4D37-835C-14D636789A61}" type="pres">
      <dgm:prSet presAssocID="{988D9DF9-49CB-49FF-B360-CE77A21771F5}" presName="imgShp" presStyleLbl="fgImgPlace1" presStyleIdx="2" presStyleCnt="4"/>
      <dgm:spPr>
        <a:blipFill>
          <a:blip xmlns:r="http://schemas.openxmlformats.org/officeDocument/2006/relationships" r:embed="rId3" cstate="print">
            <a:extLst>
              <a:ext uri="{28A0092B-C50C-407E-A947-70E740481C1C}"/>
            </a:extLst>
          </a:blip>
          <a:srcRect/>
          <a:stretch>
            <a:fillRect l="-17000" r="-17000"/>
          </a:stretch>
        </a:blipFill>
      </dgm:spPr>
    </dgm:pt>
    <dgm:pt modelId="{00E9E322-8951-4B28-811D-D098697EF94A}" type="pres">
      <dgm:prSet presAssocID="{988D9DF9-49CB-49FF-B360-CE77A21771F5}" presName="txShp" presStyleLbl="node1" presStyleIdx="2" presStyleCnt="4">
        <dgm:presLayoutVars>
          <dgm:bulletEnabled val="1"/>
        </dgm:presLayoutVars>
      </dgm:prSet>
      <dgm:spPr/>
      <dgm:t>
        <a:bodyPr/>
        <a:lstStyle/>
        <a:p>
          <a:endParaRPr lang="zh-CN" altLang="en-US"/>
        </a:p>
      </dgm:t>
    </dgm:pt>
    <dgm:pt modelId="{5DB7712C-CE12-4A42-A0FF-F493E20C4088}" type="pres">
      <dgm:prSet presAssocID="{D4BFC112-8096-4CB8-8169-ADFBC789692F}" presName="spacing" presStyleCnt="0"/>
      <dgm:spPr/>
    </dgm:pt>
    <dgm:pt modelId="{660361E8-A703-499F-A6E3-E9DC1F760027}" type="pres">
      <dgm:prSet presAssocID="{36A378D6-C2D7-48A9-ADE9-DFA942573ABE}" presName="composite" presStyleCnt="0"/>
      <dgm:spPr/>
    </dgm:pt>
    <dgm:pt modelId="{4C82E4F4-B78A-4140-8257-B7C335A9FD36}" type="pres">
      <dgm:prSet presAssocID="{36A378D6-C2D7-48A9-ADE9-DFA942573ABE}" presName="imgShp" presStyleLbl="fgImgPlace1" presStyleIdx="3" presStyleCnt="4"/>
      <dgm:spPr>
        <a:blipFill>
          <a:blip xmlns:r="http://schemas.openxmlformats.org/officeDocument/2006/relationships" r:embed="rId4" cstate="print">
            <a:extLst>
              <a:ext uri="{28A0092B-C50C-407E-A947-70E740481C1C}"/>
            </a:extLst>
          </a:blip>
          <a:srcRect/>
          <a:stretch>
            <a:fillRect l="-17000" r="-17000"/>
          </a:stretch>
        </a:blipFill>
      </dgm:spPr>
    </dgm:pt>
    <dgm:pt modelId="{626968B4-71C0-4002-9CC6-9DDE43EAE13A}" type="pres">
      <dgm:prSet presAssocID="{36A378D6-C2D7-48A9-ADE9-DFA942573ABE}" presName="txShp" presStyleLbl="node1" presStyleIdx="3" presStyleCnt="4">
        <dgm:presLayoutVars>
          <dgm:bulletEnabled val="1"/>
        </dgm:presLayoutVars>
      </dgm:prSet>
      <dgm:spPr/>
      <dgm:t>
        <a:bodyPr/>
        <a:lstStyle/>
        <a:p>
          <a:endParaRPr lang="zh-CN" altLang="en-US"/>
        </a:p>
      </dgm:t>
    </dgm:pt>
  </dgm:ptLst>
  <dgm:cxnLst>
    <dgm:cxn modelId="{3E0D7E43-9667-4DA5-9ADF-8B56DB337BE3}" srcId="{B470F3AC-7919-4CC8-BA74-36BB2CB3C4FE}" destId="{988D9DF9-49CB-49FF-B360-CE77A21771F5}" srcOrd="2" destOrd="0" parTransId="{1B719B9D-65FE-44FA-B3BE-A4EDBE67F780}" sibTransId="{D4BFC112-8096-4CB8-8169-ADFBC789692F}"/>
    <dgm:cxn modelId="{16375975-0EA4-439E-8944-B054FF1F5089}" srcId="{B470F3AC-7919-4CC8-BA74-36BB2CB3C4FE}" destId="{738DBED5-C6A7-4A12-9036-46D7B779AFBC}" srcOrd="1" destOrd="0" parTransId="{00C2206C-DEF0-496A-AC2F-481036A08AE5}" sibTransId="{EA11F58B-4897-4032-A7F7-73CA9AA6ABF7}"/>
    <dgm:cxn modelId="{E32C3FF8-EC09-4774-84BB-0ECCB9D61E42}" srcId="{B470F3AC-7919-4CC8-BA74-36BB2CB3C4FE}" destId="{2B3AC642-C061-462F-AB22-72C17706BEEF}" srcOrd="0" destOrd="0" parTransId="{4D03CE9B-2A35-4F13-94A7-5D6A1F08C58A}" sibTransId="{FC714E07-A7E4-461F-924D-F82AF1C59E1B}"/>
    <dgm:cxn modelId="{A1DB8E9A-02A5-4EFB-AE1B-7ED40E8D3D2D}" srcId="{B470F3AC-7919-4CC8-BA74-36BB2CB3C4FE}" destId="{36A378D6-C2D7-48A9-ADE9-DFA942573ABE}" srcOrd="3" destOrd="0" parTransId="{05D5BBAD-CCEA-49AB-9A58-AE6DDBEE3A98}" sibTransId="{69B92581-3152-4A72-80BE-A2DE2AEB3FD4}"/>
    <dgm:cxn modelId="{AFA479C4-EB99-476D-A953-B93758184B4E}" type="presOf" srcId="{B470F3AC-7919-4CC8-BA74-36BB2CB3C4FE}" destId="{8BAEB2B4-D738-4923-BC40-09D1CAFC1FA7}" srcOrd="0" destOrd="0" presId="urn:microsoft.com/office/officeart/2005/8/layout/vList3"/>
    <dgm:cxn modelId="{0F5FF989-B5B9-4873-BD20-9A45851D24CA}" type="presOf" srcId="{2B3AC642-C061-462F-AB22-72C17706BEEF}" destId="{657247E6-67F5-4D00-A48A-6966914C1D7B}" srcOrd="0" destOrd="0" presId="urn:microsoft.com/office/officeart/2005/8/layout/vList3"/>
    <dgm:cxn modelId="{F1918023-3315-4472-8767-32C54A89F877}" type="presOf" srcId="{988D9DF9-49CB-49FF-B360-CE77A21771F5}" destId="{00E9E322-8951-4B28-811D-D098697EF94A}" srcOrd="0" destOrd="0" presId="urn:microsoft.com/office/officeart/2005/8/layout/vList3"/>
    <dgm:cxn modelId="{9112C3C6-94E4-4D22-9E2A-ED1E043DFA90}" type="presOf" srcId="{738DBED5-C6A7-4A12-9036-46D7B779AFBC}" destId="{5E3FE330-967B-4932-B974-7121007D1C51}" srcOrd="0" destOrd="0" presId="urn:microsoft.com/office/officeart/2005/8/layout/vList3"/>
    <dgm:cxn modelId="{4F911FF2-EC2A-4236-9312-0517F392F160}" type="presOf" srcId="{36A378D6-C2D7-48A9-ADE9-DFA942573ABE}" destId="{626968B4-71C0-4002-9CC6-9DDE43EAE13A}" srcOrd="0" destOrd="0" presId="urn:microsoft.com/office/officeart/2005/8/layout/vList3"/>
    <dgm:cxn modelId="{8D31E53C-6212-480C-BD8B-DFAACC9A88F3}" type="presParOf" srcId="{8BAEB2B4-D738-4923-BC40-09D1CAFC1FA7}" destId="{F2A075E2-4F66-4BA5-9680-51FA1E43D4D1}" srcOrd="0" destOrd="0" presId="urn:microsoft.com/office/officeart/2005/8/layout/vList3"/>
    <dgm:cxn modelId="{BAEB8ED5-E835-4267-8A38-6F219217A310}" type="presParOf" srcId="{F2A075E2-4F66-4BA5-9680-51FA1E43D4D1}" destId="{EB964451-7C8C-48D4-93E1-CF873AFA2388}" srcOrd="0" destOrd="0" presId="urn:microsoft.com/office/officeart/2005/8/layout/vList3"/>
    <dgm:cxn modelId="{44CA2BAB-6B6A-4318-B461-2CB9730AF9E5}" type="presParOf" srcId="{F2A075E2-4F66-4BA5-9680-51FA1E43D4D1}" destId="{657247E6-67F5-4D00-A48A-6966914C1D7B}" srcOrd="1" destOrd="0" presId="urn:microsoft.com/office/officeart/2005/8/layout/vList3"/>
    <dgm:cxn modelId="{2D7C8323-86CB-46DA-8B23-28EAA4BC8CD3}" type="presParOf" srcId="{8BAEB2B4-D738-4923-BC40-09D1CAFC1FA7}" destId="{0F241D3A-3CAC-4219-9B7B-FC25237049C2}" srcOrd="1" destOrd="0" presId="urn:microsoft.com/office/officeart/2005/8/layout/vList3"/>
    <dgm:cxn modelId="{20587786-1034-4F93-AE97-C76746FDB5C2}" type="presParOf" srcId="{8BAEB2B4-D738-4923-BC40-09D1CAFC1FA7}" destId="{BBD8C768-0195-4790-AAE9-FF4E5BEBB6D0}" srcOrd="2" destOrd="0" presId="urn:microsoft.com/office/officeart/2005/8/layout/vList3"/>
    <dgm:cxn modelId="{260CED58-850F-481B-A74D-A58895371C08}" type="presParOf" srcId="{BBD8C768-0195-4790-AAE9-FF4E5BEBB6D0}" destId="{19E0C058-4ED1-4B15-83F5-16CBE09DFB33}" srcOrd="0" destOrd="0" presId="urn:microsoft.com/office/officeart/2005/8/layout/vList3"/>
    <dgm:cxn modelId="{8016F95C-C9FD-4A73-A2CB-11150283F65D}" type="presParOf" srcId="{BBD8C768-0195-4790-AAE9-FF4E5BEBB6D0}" destId="{5E3FE330-967B-4932-B974-7121007D1C51}" srcOrd="1" destOrd="0" presId="urn:microsoft.com/office/officeart/2005/8/layout/vList3"/>
    <dgm:cxn modelId="{AEF11667-DC23-4666-9FEF-5203DF216A07}" type="presParOf" srcId="{8BAEB2B4-D738-4923-BC40-09D1CAFC1FA7}" destId="{C7AB000F-93A7-4592-ADFA-914BF7BAC32D}" srcOrd="3" destOrd="0" presId="urn:microsoft.com/office/officeart/2005/8/layout/vList3"/>
    <dgm:cxn modelId="{354D3302-6A82-4A31-959B-69D6BB4639B9}" type="presParOf" srcId="{8BAEB2B4-D738-4923-BC40-09D1CAFC1FA7}" destId="{EF4375BE-40F7-4FC7-8E39-11A1E8C73E21}" srcOrd="4" destOrd="0" presId="urn:microsoft.com/office/officeart/2005/8/layout/vList3"/>
    <dgm:cxn modelId="{D06B96DE-2676-4439-B42C-EE529BD321D0}" type="presParOf" srcId="{EF4375BE-40F7-4FC7-8E39-11A1E8C73E21}" destId="{A12C3F00-7AC7-4D37-835C-14D636789A61}" srcOrd="0" destOrd="0" presId="urn:microsoft.com/office/officeart/2005/8/layout/vList3"/>
    <dgm:cxn modelId="{5A6337EE-6AAC-43C9-930D-DA17440CB655}" type="presParOf" srcId="{EF4375BE-40F7-4FC7-8E39-11A1E8C73E21}" destId="{00E9E322-8951-4B28-811D-D098697EF94A}" srcOrd="1" destOrd="0" presId="urn:microsoft.com/office/officeart/2005/8/layout/vList3"/>
    <dgm:cxn modelId="{F676AA64-B5E8-45C8-AC3F-491A1AD639ED}" type="presParOf" srcId="{8BAEB2B4-D738-4923-BC40-09D1CAFC1FA7}" destId="{5DB7712C-CE12-4A42-A0FF-F493E20C4088}" srcOrd="5" destOrd="0" presId="urn:microsoft.com/office/officeart/2005/8/layout/vList3"/>
    <dgm:cxn modelId="{219E0976-0D3D-4EE2-AEFD-9E335A9DB645}" type="presParOf" srcId="{8BAEB2B4-D738-4923-BC40-09D1CAFC1FA7}" destId="{660361E8-A703-499F-A6E3-E9DC1F760027}" srcOrd="6" destOrd="0" presId="urn:microsoft.com/office/officeart/2005/8/layout/vList3"/>
    <dgm:cxn modelId="{753BF48F-1C5E-424C-9036-C6E45DA2AB47}" type="presParOf" srcId="{660361E8-A703-499F-A6E3-E9DC1F760027}" destId="{4C82E4F4-B78A-4140-8257-B7C335A9FD36}" srcOrd="0" destOrd="0" presId="urn:microsoft.com/office/officeart/2005/8/layout/vList3"/>
    <dgm:cxn modelId="{0EEFD754-73B9-46F8-9968-1745A7B10F46}" type="presParOf" srcId="{660361E8-A703-499F-A6E3-E9DC1F760027}" destId="{626968B4-71C0-4002-9CC6-9DDE43EAE13A}"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AE6860-6838-4D5D-9A55-48D6E3393176}" type="doc">
      <dgm:prSet loTypeId="urn:microsoft.com/office/officeart/2005/8/layout/vList2" loCatId="list" qsTypeId="urn:microsoft.com/office/officeart/2005/8/quickstyle/simple1#2" qsCatId="simple" csTypeId="urn:microsoft.com/office/officeart/2005/8/colors/colorful4" csCatId="colorful"/>
      <dgm:spPr/>
      <dgm:t>
        <a:bodyPr/>
        <a:lstStyle/>
        <a:p>
          <a:endParaRPr lang="zh-CN" altLang="en-US"/>
        </a:p>
      </dgm:t>
    </dgm:pt>
    <dgm:pt modelId="{5F131142-26A7-4A7D-9AE2-A17DE639C53C}">
      <dgm:prSet/>
      <dgm:spPr/>
      <dgm:t>
        <a:bodyPr/>
        <a:lstStyle/>
        <a:p>
          <a:pPr rtl="0"/>
          <a:r>
            <a:rPr lang="zh-CN" baseline="0" dirty="0" smtClean="0"/>
            <a:t>体育产业同期年增长率达到</a:t>
          </a:r>
          <a:r>
            <a:rPr lang="en-US" baseline="0" dirty="0" smtClean="0"/>
            <a:t>3.25%,</a:t>
          </a:r>
          <a:r>
            <a:rPr lang="zh-CN" baseline="0" dirty="0" smtClean="0"/>
            <a:t>其增长速度在第三产业</a:t>
          </a:r>
          <a:r>
            <a:rPr lang="en-US" baseline="0" dirty="0" smtClean="0"/>
            <a:t>16</a:t>
          </a:r>
          <a:r>
            <a:rPr lang="zh-CN" baseline="0" dirty="0" smtClean="0"/>
            <a:t>个产业中排第二。日本政府大力倡导休闲体育产业的发展</a:t>
          </a:r>
          <a:r>
            <a:rPr lang="en-US" baseline="0" dirty="0" smtClean="0"/>
            <a:t>,</a:t>
          </a:r>
          <a:r>
            <a:rPr lang="zh-CN" baseline="0" dirty="0" smtClean="0"/>
            <a:t>日本健康促进与体质基金会”和日本体育协会以及民间体育组织共同规划</a:t>
          </a:r>
          <a:r>
            <a:rPr lang="en-US" baseline="0" dirty="0" smtClean="0"/>
            <a:t>,</a:t>
          </a:r>
          <a:r>
            <a:rPr lang="zh-CN" baseline="0" dirty="0" smtClean="0"/>
            <a:t>推进休闲体育产业发展</a:t>
          </a:r>
          <a:r>
            <a:rPr lang="en-US" baseline="0" dirty="0" smtClean="0"/>
            <a:t>,</a:t>
          </a:r>
          <a:r>
            <a:rPr lang="zh-CN" baseline="0" dirty="0" smtClean="0"/>
            <a:t>并把每年的</a:t>
          </a:r>
          <a:r>
            <a:rPr lang="en-US" baseline="0" dirty="0" smtClean="0"/>
            <a:t>10</a:t>
          </a:r>
          <a:r>
            <a:rPr lang="zh-CN" baseline="0" dirty="0" smtClean="0"/>
            <a:t>月</a:t>
          </a:r>
          <a:r>
            <a:rPr lang="en-US" baseline="0" dirty="0" smtClean="0"/>
            <a:t>10</a:t>
          </a:r>
          <a:r>
            <a:rPr lang="zh-CN" baseline="0" dirty="0" smtClean="0"/>
            <a:t>日定为日本体育节</a:t>
          </a:r>
          <a:r>
            <a:rPr lang="en-US" baseline="0" dirty="0" smtClean="0"/>
            <a:t>,</a:t>
          </a:r>
          <a:r>
            <a:rPr lang="zh-CN" baseline="0" dirty="0" smtClean="0"/>
            <a:t>日本体育产业总值占到本国</a:t>
          </a:r>
          <a:r>
            <a:rPr lang="en-US" baseline="0" dirty="0" smtClean="0"/>
            <a:t>GDP</a:t>
          </a:r>
          <a:r>
            <a:rPr lang="zh-CN" baseline="0" dirty="0" smtClean="0"/>
            <a:t>的</a:t>
          </a:r>
          <a:r>
            <a:rPr lang="en-US" baseline="0" dirty="0" smtClean="0"/>
            <a:t>1.1%,</a:t>
          </a:r>
          <a:r>
            <a:rPr lang="zh-CN" baseline="0" dirty="0" smtClean="0"/>
            <a:t>并被日本政府确定为</a:t>
          </a:r>
          <a:r>
            <a:rPr lang="en-US" baseline="0" dirty="0" smtClean="0"/>
            <a:t>21</a:t>
          </a:r>
          <a:r>
            <a:rPr lang="zh-CN" baseline="0" dirty="0" smtClean="0"/>
            <a:t>世纪十大产业之一。</a:t>
          </a:r>
          <a:endParaRPr lang="zh-CN" dirty="0"/>
        </a:p>
      </dgm:t>
    </dgm:pt>
    <dgm:pt modelId="{9E712CBF-174F-49F4-A4F3-4388A915001B}" type="parTrans" cxnId="{B5C3635E-1519-4D24-870B-0F191F7BC9E2}">
      <dgm:prSet/>
      <dgm:spPr/>
      <dgm:t>
        <a:bodyPr/>
        <a:lstStyle/>
        <a:p>
          <a:endParaRPr lang="zh-CN" altLang="en-US"/>
        </a:p>
      </dgm:t>
    </dgm:pt>
    <dgm:pt modelId="{C7EA3163-085A-4DCE-8A1E-07B36D0DF957}" type="sibTrans" cxnId="{B5C3635E-1519-4D24-870B-0F191F7BC9E2}">
      <dgm:prSet/>
      <dgm:spPr/>
      <dgm:t>
        <a:bodyPr/>
        <a:lstStyle/>
        <a:p>
          <a:endParaRPr lang="zh-CN" altLang="en-US"/>
        </a:p>
      </dgm:t>
    </dgm:pt>
    <dgm:pt modelId="{22706079-3753-4F68-B648-B69D8FF0B2C3}">
      <dgm:prSet/>
      <dgm:spPr/>
      <dgm:t>
        <a:bodyPr/>
        <a:lstStyle/>
        <a:p>
          <a:pPr rtl="0"/>
          <a:r>
            <a:rPr lang="zh-CN" baseline="0" dirty="0" smtClean="0"/>
            <a:t>在经济发达国家</a:t>
          </a:r>
          <a:r>
            <a:rPr lang="en-US" baseline="0" dirty="0" smtClean="0"/>
            <a:t>,</a:t>
          </a:r>
          <a:r>
            <a:rPr lang="zh-CN" baseline="0" dirty="0" smtClean="0"/>
            <a:t>高尔夫球运动发展得很快</a:t>
          </a:r>
          <a:r>
            <a:rPr lang="en-US" baseline="0" dirty="0" smtClean="0"/>
            <a:t>,</a:t>
          </a:r>
          <a:r>
            <a:rPr lang="zh-CN" baseline="0" dirty="0" smtClean="0"/>
            <a:t>尤其是日本</a:t>
          </a:r>
          <a:r>
            <a:rPr lang="en-US" baseline="0" dirty="0" smtClean="0"/>
            <a:t>,</a:t>
          </a:r>
          <a:r>
            <a:rPr lang="zh-CN" baseline="0" dirty="0" smtClean="0"/>
            <a:t>每</a:t>
          </a:r>
          <a:r>
            <a:rPr lang="en-US" baseline="0" dirty="0" smtClean="0"/>
            <a:t>100</a:t>
          </a:r>
          <a:r>
            <a:rPr lang="zh-CN" baseline="0" dirty="0" smtClean="0"/>
            <a:t>人中就有</a:t>
          </a:r>
          <a:r>
            <a:rPr lang="en-US" baseline="0" dirty="0" smtClean="0"/>
            <a:t>10</a:t>
          </a:r>
          <a:r>
            <a:rPr lang="zh-CN" baseline="0" dirty="0" smtClean="0"/>
            <a:t>人是高尔夫球人口</a:t>
          </a:r>
          <a:r>
            <a:rPr lang="en-US" baseline="0" dirty="0" smtClean="0"/>
            <a:t>,</a:t>
          </a:r>
          <a:r>
            <a:rPr lang="zh-CN" baseline="0" dirty="0" smtClean="0"/>
            <a:t>而且其受欢迎程度呈继续增长趋势。</a:t>
          </a:r>
          <a:endParaRPr lang="zh-CN" dirty="0"/>
        </a:p>
      </dgm:t>
    </dgm:pt>
    <dgm:pt modelId="{9C0FE88B-12AE-4D62-8D95-F1689459FE3E}" type="parTrans" cxnId="{ED0F304F-8C5D-4777-AC48-8A2B7A134EE4}">
      <dgm:prSet/>
      <dgm:spPr/>
      <dgm:t>
        <a:bodyPr/>
        <a:lstStyle/>
        <a:p>
          <a:endParaRPr lang="zh-CN" altLang="en-US"/>
        </a:p>
      </dgm:t>
    </dgm:pt>
    <dgm:pt modelId="{B9206AAB-F869-498F-B69A-1DA9FCB8423D}" type="sibTrans" cxnId="{ED0F304F-8C5D-4777-AC48-8A2B7A134EE4}">
      <dgm:prSet/>
      <dgm:spPr/>
      <dgm:t>
        <a:bodyPr/>
        <a:lstStyle/>
        <a:p>
          <a:endParaRPr lang="zh-CN" altLang="en-US"/>
        </a:p>
      </dgm:t>
    </dgm:pt>
    <dgm:pt modelId="{B22CD9B0-49CC-43A8-8F7B-FBA9E9309173}" type="pres">
      <dgm:prSet presAssocID="{B3AE6860-6838-4D5D-9A55-48D6E3393176}" presName="linear" presStyleCnt="0">
        <dgm:presLayoutVars>
          <dgm:animLvl val="lvl"/>
          <dgm:resizeHandles val="exact"/>
        </dgm:presLayoutVars>
      </dgm:prSet>
      <dgm:spPr/>
      <dgm:t>
        <a:bodyPr/>
        <a:lstStyle/>
        <a:p>
          <a:endParaRPr lang="zh-CN" altLang="en-US"/>
        </a:p>
      </dgm:t>
    </dgm:pt>
    <dgm:pt modelId="{1C58CAEB-FC8A-4653-8958-C2078DAD6DDB}" type="pres">
      <dgm:prSet presAssocID="{5F131142-26A7-4A7D-9AE2-A17DE639C53C}" presName="parentText" presStyleLbl="node1" presStyleIdx="0" presStyleCnt="2">
        <dgm:presLayoutVars>
          <dgm:chMax val="0"/>
          <dgm:bulletEnabled val="1"/>
        </dgm:presLayoutVars>
      </dgm:prSet>
      <dgm:spPr/>
      <dgm:t>
        <a:bodyPr/>
        <a:lstStyle/>
        <a:p>
          <a:endParaRPr lang="zh-CN" altLang="en-US"/>
        </a:p>
      </dgm:t>
    </dgm:pt>
    <dgm:pt modelId="{E20B3B4C-7A42-44C4-AEE8-F441A13CE768}" type="pres">
      <dgm:prSet presAssocID="{C7EA3163-085A-4DCE-8A1E-07B36D0DF957}" presName="spacer" presStyleCnt="0"/>
      <dgm:spPr/>
    </dgm:pt>
    <dgm:pt modelId="{1B5F3805-DF5E-4121-96AF-3C18B2B691F7}" type="pres">
      <dgm:prSet presAssocID="{22706079-3753-4F68-B648-B69D8FF0B2C3}" presName="parentText" presStyleLbl="node1" presStyleIdx="1" presStyleCnt="2" custLinFactY="3702" custLinFactNeighborX="0" custLinFactNeighborY="100000">
        <dgm:presLayoutVars>
          <dgm:chMax val="0"/>
          <dgm:bulletEnabled val="1"/>
        </dgm:presLayoutVars>
      </dgm:prSet>
      <dgm:spPr/>
      <dgm:t>
        <a:bodyPr/>
        <a:lstStyle/>
        <a:p>
          <a:endParaRPr lang="zh-CN" altLang="en-US"/>
        </a:p>
      </dgm:t>
    </dgm:pt>
  </dgm:ptLst>
  <dgm:cxnLst>
    <dgm:cxn modelId="{46B9B44F-4CB1-475F-99E6-C49ADD6419BD}" type="presOf" srcId="{22706079-3753-4F68-B648-B69D8FF0B2C3}" destId="{1B5F3805-DF5E-4121-96AF-3C18B2B691F7}" srcOrd="0" destOrd="0" presId="urn:microsoft.com/office/officeart/2005/8/layout/vList2"/>
    <dgm:cxn modelId="{A6CD2979-16E2-4AA7-B3ED-C8F5153C8905}" type="presOf" srcId="{B3AE6860-6838-4D5D-9A55-48D6E3393176}" destId="{B22CD9B0-49CC-43A8-8F7B-FBA9E9309173}" srcOrd="0" destOrd="0" presId="urn:microsoft.com/office/officeart/2005/8/layout/vList2"/>
    <dgm:cxn modelId="{608374D2-569F-4CE4-B53A-A31EC2763963}" type="presOf" srcId="{5F131142-26A7-4A7D-9AE2-A17DE639C53C}" destId="{1C58CAEB-FC8A-4653-8958-C2078DAD6DDB}" srcOrd="0" destOrd="0" presId="urn:microsoft.com/office/officeart/2005/8/layout/vList2"/>
    <dgm:cxn modelId="{B5C3635E-1519-4D24-870B-0F191F7BC9E2}" srcId="{B3AE6860-6838-4D5D-9A55-48D6E3393176}" destId="{5F131142-26A7-4A7D-9AE2-A17DE639C53C}" srcOrd="0" destOrd="0" parTransId="{9E712CBF-174F-49F4-A4F3-4388A915001B}" sibTransId="{C7EA3163-085A-4DCE-8A1E-07B36D0DF957}"/>
    <dgm:cxn modelId="{ED0F304F-8C5D-4777-AC48-8A2B7A134EE4}" srcId="{B3AE6860-6838-4D5D-9A55-48D6E3393176}" destId="{22706079-3753-4F68-B648-B69D8FF0B2C3}" srcOrd="1" destOrd="0" parTransId="{9C0FE88B-12AE-4D62-8D95-F1689459FE3E}" sibTransId="{B9206AAB-F869-498F-B69A-1DA9FCB8423D}"/>
    <dgm:cxn modelId="{34B202E5-913E-4A0B-A370-478C9212BF25}" type="presParOf" srcId="{B22CD9B0-49CC-43A8-8F7B-FBA9E9309173}" destId="{1C58CAEB-FC8A-4653-8958-C2078DAD6DDB}" srcOrd="0" destOrd="0" presId="urn:microsoft.com/office/officeart/2005/8/layout/vList2"/>
    <dgm:cxn modelId="{71085423-D94A-44D3-9030-66B80E1EC555}" type="presParOf" srcId="{B22CD9B0-49CC-43A8-8F7B-FBA9E9309173}" destId="{E20B3B4C-7A42-44C4-AEE8-F441A13CE768}" srcOrd="1" destOrd="0" presId="urn:microsoft.com/office/officeart/2005/8/layout/vList2"/>
    <dgm:cxn modelId="{59F85E64-55E2-4D3B-AE4C-D8B332E9CA32}" type="presParOf" srcId="{B22CD9B0-49CC-43A8-8F7B-FBA9E9309173}" destId="{1B5F3805-DF5E-4121-96AF-3C18B2B691F7}"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DDD024-B32A-4433-B73B-542A761ADAEF}" type="doc">
      <dgm:prSet loTypeId="urn:microsoft.com/office/officeart/2005/8/layout/vList2" loCatId="list" qsTypeId="urn:microsoft.com/office/officeart/2005/8/quickstyle/simple1#3" qsCatId="simple" csTypeId="urn:microsoft.com/office/officeart/2005/8/colors/colorful5" csCatId="colorful"/>
      <dgm:spPr/>
      <dgm:t>
        <a:bodyPr/>
        <a:lstStyle/>
        <a:p>
          <a:endParaRPr lang="zh-CN" altLang="en-US"/>
        </a:p>
      </dgm:t>
    </dgm:pt>
    <dgm:pt modelId="{F0DA5450-ACD2-4D72-80CB-254A463C2BD2}">
      <dgm:prSet/>
      <dgm:spPr/>
      <dgm:t>
        <a:bodyPr/>
        <a:lstStyle/>
        <a:p>
          <a:pPr rtl="0"/>
          <a:r>
            <a:rPr lang="zh-CN" baseline="0" smtClean="0"/>
            <a:t>人均发表论文</a:t>
          </a:r>
          <a:r>
            <a:rPr lang="en-US" baseline="0" smtClean="0"/>
            <a:t>2</a:t>
          </a:r>
          <a:r>
            <a:rPr lang="zh-CN" baseline="0" smtClean="0"/>
            <a:t>篇以上，其中，</a:t>
          </a:r>
          <a:r>
            <a:rPr lang="en-US" baseline="0" smtClean="0"/>
            <a:t>5</a:t>
          </a:r>
          <a:r>
            <a:rPr lang="zh-CN" baseline="0" smtClean="0"/>
            <a:t>篇以上被</a:t>
          </a:r>
          <a:r>
            <a:rPr lang="en-US" baseline="0" smtClean="0"/>
            <a:t>CSSCI</a:t>
          </a:r>
          <a:r>
            <a:rPr lang="zh-CN" baseline="0" smtClean="0"/>
            <a:t>收录，或被重要文摘转摘或被</a:t>
          </a:r>
          <a:r>
            <a:rPr lang="en-US" baseline="0" smtClean="0"/>
            <a:t>SSCI</a:t>
          </a:r>
          <a:r>
            <a:rPr lang="zh-CN" baseline="0" smtClean="0"/>
            <a:t>收录等；出版</a:t>
          </a:r>
          <a:r>
            <a:rPr lang="en-US" baseline="0" smtClean="0"/>
            <a:t>2</a:t>
          </a:r>
          <a:r>
            <a:rPr lang="zh-CN" baseline="0" smtClean="0"/>
            <a:t>部以上有重要影响的学术专著。</a:t>
          </a:r>
          <a:endParaRPr lang="zh-CN"/>
        </a:p>
      </dgm:t>
    </dgm:pt>
    <dgm:pt modelId="{838CF068-A6BC-433C-AB17-813B165D5A46}" type="parTrans" cxnId="{9DB547CC-F0CF-4C73-A8FC-36C43F29C0ED}">
      <dgm:prSet/>
      <dgm:spPr/>
      <dgm:t>
        <a:bodyPr/>
        <a:lstStyle/>
        <a:p>
          <a:endParaRPr lang="zh-CN" altLang="en-US"/>
        </a:p>
      </dgm:t>
    </dgm:pt>
    <dgm:pt modelId="{E9E01E36-60F3-472E-9A89-983765A68E88}" type="sibTrans" cxnId="{9DB547CC-F0CF-4C73-A8FC-36C43F29C0ED}">
      <dgm:prSet/>
      <dgm:spPr/>
      <dgm:t>
        <a:bodyPr/>
        <a:lstStyle/>
        <a:p>
          <a:endParaRPr lang="zh-CN" altLang="en-US"/>
        </a:p>
      </dgm:t>
    </dgm:pt>
    <dgm:pt modelId="{11F49C32-6CF1-4E97-8EB5-1DA08124C8F5}">
      <dgm:prSet/>
      <dgm:spPr/>
      <dgm:t>
        <a:bodyPr/>
        <a:lstStyle/>
        <a:p>
          <a:pPr rtl="0"/>
          <a:r>
            <a:rPr lang="zh-CN" baseline="0" smtClean="0"/>
            <a:t>申报承担省部级重点项目</a:t>
          </a:r>
          <a:r>
            <a:rPr lang="en-US" baseline="0" smtClean="0"/>
            <a:t>2</a:t>
          </a:r>
          <a:r>
            <a:rPr lang="zh-CN" baseline="0" smtClean="0"/>
            <a:t>项以上，到帐经费</a:t>
          </a:r>
          <a:r>
            <a:rPr lang="en-US" baseline="0" smtClean="0"/>
            <a:t>20</a:t>
          </a:r>
          <a:r>
            <a:rPr lang="zh-CN" baseline="0" smtClean="0"/>
            <a:t>万元以上；作为负责人或前三位参与人员，获得省部级科研奖、教学成果奖等</a:t>
          </a:r>
          <a:r>
            <a:rPr lang="en-US" baseline="0" smtClean="0"/>
            <a:t>2</a:t>
          </a:r>
          <a:r>
            <a:rPr lang="zh-CN" baseline="0" smtClean="0"/>
            <a:t>项。</a:t>
          </a:r>
          <a:endParaRPr lang="zh-CN"/>
        </a:p>
      </dgm:t>
    </dgm:pt>
    <dgm:pt modelId="{D6E0EC0F-84B4-4F4B-A9C3-4F3F98E383D7}" type="parTrans" cxnId="{EF06E2CE-7DA0-420E-AA81-914A818D278B}">
      <dgm:prSet/>
      <dgm:spPr/>
      <dgm:t>
        <a:bodyPr/>
        <a:lstStyle/>
        <a:p>
          <a:endParaRPr lang="zh-CN" altLang="en-US"/>
        </a:p>
      </dgm:t>
    </dgm:pt>
    <dgm:pt modelId="{92D61A01-04AA-4767-8B3A-024B4B04417E}" type="sibTrans" cxnId="{EF06E2CE-7DA0-420E-AA81-914A818D278B}">
      <dgm:prSet/>
      <dgm:spPr/>
      <dgm:t>
        <a:bodyPr/>
        <a:lstStyle/>
        <a:p>
          <a:endParaRPr lang="zh-CN" altLang="en-US"/>
        </a:p>
      </dgm:t>
    </dgm:pt>
    <dgm:pt modelId="{1A5C0329-0268-4CA9-B4E1-32703230946D}">
      <dgm:prSet/>
      <dgm:spPr/>
      <dgm:t>
        <a:bodyPr/>
        <a:lstStyle/>
        <a:p>
          <a:pPr rtl="0"/>
          <a:r>
            <a:rPr lang="zh-CN" baseline="0" smtClean="0"/>
            <a:t>指导学生获得相应的社会体育指导员等级证书，或获得校级、省级优秀毕业论文，或在正式期刊发表论文，或在体育领域获得相应奖励等。</a:t>
          </a:r>
          <a:endParaRPr lang="zh-CN"/>
        </a:p>
      </dgm:t>
    </dgm:pt>
    <dgm:pt modelId="{A70BD4E4-2283-48B8-8924-C360360DA751}" type="parTrans" cxnId="{2C0781DA-D62B-433C-BC5F-F0B55E513E9C}">
      <dgm:prSet/>
      <dgm:spPr/>
      <dgm:t>
        <a:bodyPr/>
        <a:lstStyle/>
        <a:p>
          <a:endParaRPr lang="zh-CN" altLang="en-US"/>
        </a:p>
      </dgm:t>
    </dgm:pt>
    <dgm:pt modelId="{BC1EBBE3-2479-435C-A690-2C90EBBC4974}" type="sibTrans" cxnId="{2C0781DA-D62B-433C-BC5F-F0B55E513E9C}">
      <dgm:prSet/>
      <dgm:spPr/>
      <dgm:t>
        <a:bodyPr/>
        <a:lstStyle/>
        <a:p>
          <a:endParaRPr lang="zh-CN" altLang="en-US"/>
        </a:p>
      </dgm:t>
    </dgm:pt>
    <dgm:pt modelId="{5F9BF85C-DEAA-483A-9BCF-CFC57418B8B7}">
      <dgm:prSet/>
      <dgm:spPr/>
      <dgm:t>
        <a:bodyPr/>
        <a:lstStyle/>
        <a:p>
          <a:pPr rtl="0"/>
          <a:r>
            <a:rPr lang="zh-CN" baseline="0" smtClean="0"/>
            <a:t>建设一支学缘结构、学历结构、职称结构和年龄结构合理的学术队伍，具有博士学位和高级职称的比例不断增加，在社会体育领域担任相应的裁判、培训等任务。</a:t>
          </a:r>
          <a:endParaRPr lang="zh-CN"/>
        </a:p>
      </dgm:t>
    </dgm:pt>
    <dgm:pt modelId="{6FD06023-5512-405F-823A-29B7501BDECC}" type="parTrans" cxnId="{4F1F9841-5C50-49AF-A4C1-0CFB7E381BFD}">
      <dgm:prSet/>
      <dgm:spPr/>
      <dgm:t>
        <a:bodyPr/>
        <a:lstStyle/>
        <a:p>
          <a:endParaRPr lang="zh-CN" altLang="en-US"/>
        </a:p>
      </dgm:t>
    </dgm:pt>
    <dgm:pt modelId="{54BE4953-7DE0-4C1C-B640-5EDBB0AB8398}" type="sibTrans" cxnId="{4F1F9841-5C50-49AF-A4C1-0CFB7E381BFD}">
      <dgm:prSet/>
      <dgm:spPr/>
      <dgm:t>
        <a:bodyPr/>
        <a:lstStyle/>
        <a:p>
          <a:endParaRPr lang="zh-CN" altLang="en-US"/>
        </a:p>
      </dgm:t>
    </dgm:pt>
    <dgm:pt modelId="{340B10D1-98AA-4796-B445-A3B025A3D2EA}">
      <dgm:prSet/>
      <dgm:spPr/>
      <dgm:t>
        <a:bodyPr/>
        <a:lstStyle/>
        <a:p>
          <a:pPr rtl="0"/>
          <a:r>
            <a:rPr lang="zh-CN" baseline="0" smtClean="0"/>
            <a:t>团队成员人均参加全国性体育学术交流活动</a:t>
          </a:r>
          <a:r>
            <a:rPr lang="en-US" baseline="0" smtClean="0"/>
            <a:t>1</a:t>
          </a:r>
          <a:r>
            <a:rPr lang="zh-CN" baseline="0" smtClean="0"/>
            <a:t>次以上。积极参加体育社会指导员培训、社会体育指导等学术交流活动。</a:t>
          </a:r>
          <a:endParaRPr lang="zh-CN"/>
        </a:p>
      </dgm:t>
    </dgm:pt>
    <dgm:pt modelId="{31B86914-1F27-466C-9F3A-6855502ACE5D}" type="parTrans" cxnId="{5F09C7AE-F59E-4F1C-972B-35419FC22AE7}">
      <dgm:prSet/>
      <dgm:spPr/>
      <dgm:t>
        <a:bodyPr/>
        <a:lstStyle/>
        <a:p>
          <a:endParaRPr lang="zh-CN" altLang="en-US"/>
        </a:p>
      </dgm:t>
    </dgm:pt>
    <dgm:pt modelId="{549218C6-D72D-4328-8076-D78DCCDCD62C}" type="sibTrans" cxnId="{5F09C7AE-F59E-4F1C-972B-35419FC22AE7}">
      <dgm:prSet/>
      <dgm:spPr/>
      <dgm:t>
        <a:bodyPr/>
        <a:lstStyle/>
        <a:p>
          <a:endParaRPr lang="zh-CN" altLang="en-US"/>
        </a:p>
      </dgm:t>
    </dgm:pt>
    <dgm:pt modelId="{2C032A46-715F-4D5E-9E49-DC12DFD8FE86}" type="pres">
      <dgm:prSet presAssocID="{7EDDD024-B32A-4433-B73B-542A761ADAEF}" presName="linear" presStyleCnt="0">
        <dgm:presLayoutVars>
          <dgm:animLvl val="lvl"/>
          <dgm:resizeHandles val="exact"/>
        </dgm:presLayoutVars>
      </dgm:prSet>
      <dgm:spPr/>
      <dgm:t>
        <a:bodyPr/>
        <a:lstStyle/>
        <a:p>
          <a:endParaRPr lang="zh-CN" altLang="en-US"/>
        </a:p>
      </dgm:t>
    </dgm:pt>
    <dgm:pt modelId="{7AC88220-7187-45B2-B73E-8CECB2292D22}" type="pres">
      <dgm:prSet presAssocID="{F0DA5450-ACD2-4D72-80CB-254A463C2BD2}" presName="parentText" presStyleLbl="node1" presStyleIdx="0" presStyleCnt="5">
        <dgm:presLayoutVars>
          <dgm:chMax val="0"/>
          <dgm:bulletEnabled val="1"/>
        </dgm:presLayoutVars>
      </dgm:prSet>
      <dgm:spPr/>
      <dgm:t>
        <a:bodyPr/>
        <a:lstStyle/>
        <a:p>
          <a:endParaRPr lang="zh-CN" altLang="en-US"/>
        </a:p>
      </dgm:t>
    </dgm:pt>
    <dgm:pt modelId="{996394FF-8EFA-472A-8086-B5C5D2790A10}" type="pres">
      <dgm:prSet presAssocID="{E9E01E36-60F3-472E-9A89-983765A68E88}" presName="spacer" presStyleCnt="0"/>
      <dgm:spPr/>
    </dgm:pt>
    <dgm:pt modelId="{47001E13-F595-4CE0-A40E-FAAC1E78E0D9}" type="pres">
      <dgm:prSet presAssocID="{11F49C32-6CF1-4E97-8EB5-1DA08124C8F5}" presName="parentText" presStyleLbl="node1" presStyleIdx="1" presStyleCnt="5">
        <dgm:presLayoutVars>
          <dgm:chMax val="0"/>
          <dgm:bulletEnabled val="1"/>
        </dgm:presLayoutVars>
      </dgm:prSet>
      <dgm:spPr/>
      <dgm:t>
        <a:bodyPr/>
        <a:lstStyle/>
        <a:p>
          <a:endParaRPr lang="zh-CN" altLang="en-US"/>
        </a:p>
      </dgm:t>
    </dgm:pt>
    <dgm:pt modelId="{E005CEBB-1CBA-4532-AE7B-8AFEAA7D3F02}" type="pres">
      <dgm:prSet presAssocID="{92D61A01-04AA-4767-8B3A-024B4B04417E}" presName="spacer" presStyleCnt="0"/>
      <dgm:spPr/>
    </dgm:pt>
    <dgm:pt modelId="{4525D465-8012-4A36-A6E3-2CAB3A7171AD}" type="pres">
      <dgm:prSet presAssocID="{1A5C0329-0268-4CA9-B4E1-32703230946D}" presName="parentText" presStyleLbl="node1" presStyleIdx="2" presStyleCnt="5">
        <dgm:presLayoutVars>
          <dgm:chMax val="0"/>
          <dgm:bulletEnabled val="1"/>
        </dgm:presLayoutVars>
      </dgm:prSet>
      <dgm:spPr/>
      <dgm:t>
        <a:bodyPr/>
        <a:lstStyle/>
        <a:p>
          <a:endParaRPr lang="zh-CN" altLang="en-US"/>
        </a:p>
      </dgm:t>
    </dgm:pt>
    <dgm:pt modelId="{74195B33-51D4-4592-9371-17FD9A943CFD}" type="pres">
      <dgm:prSet presAssocID="{BC1EBBE3-2479-435C-A690-2C90EBBC4974}" presName="spacer" presStyleCnt="0"/>
      <dgm:spPr/>
    </dgm:pt>
    <dgm:pt modelId="{7BE751EB-238C-445E-86AF-406F164DC711}" type="pres">
      <dgm:prSet presAssocID="{5F9BF85C-DEAA-483A-9BCF-CFC57418B8B7}" presName="parentText" presStyleLbl="node1" presStyleIdx="3" presStyleCnt="5">
        <dgm:presLayoutVars>
          <dgm:chMax val="0"/>
          <dgm:bulletEnabled val="1"/>
        </dgm:presLayoutVars>
      </dgm:prSet>
      <dgm:spPr/>
      <dgm:t>
        <a:bodyPr/>
        <a:lstStyle/>
        <a:p>
          <a:endParaRPr lang="zh-CN" altLang="en-US"/>
        </a:p>
      </dgm:t>
    </dgm:pt>
    <dgm:pt modelId="{75A76138-327E-48D0-95E3-D5A2D8BCA8B5}" type="pres">
      <dgm:prSet presAssocID="{54BE4953-7DE0-4C1C-B640-5EDBB0AB8398}" presName="spacer" presStyleCnt="0"/>
      <dgm:spPr/>
    </dgm:pt>
    <dgm:pt modelId="{914CF53E-03F7-4E78-9CA1-86E7D8E052F9}" type="pres">
      <dgm:prSet presAssocID="{340B10D1-98AA-4796-B445-A3B025A3D2EA}" presName="parentText" presStyleLbl="node1" presStyleIdx="4" presStyleCnt="5">
        <dgm:presLayoutVars>
          <dgm:chMax val="0"/>
          <dgm:bulletEnabled val="1"/>
        </dgm:presLayoutVars>
      </dgm:prSet>
      <dgm:spPr/>
      <dgm:t>
        <a:bodyPr/>
        <a:lstStyle/>
        <a:p>
          <a:endParaRPr lang="zh-CN" altLang="en-US"/>
        </a:p>
      </dgm:t>
    </dgm:pt>
  </dgm:ptLst>
  <dgm:cxnLst>
    <dgm:cxn modelId="{9DB547CC-F0CF-4C73-A8FC-36C43F29C0ED}" srcId="{7EDDD024-B32A-4433-B73B-542A761ADAEF}" destId="{F0DA5450-ACD2-4D72-80CB-254A463C2BD2}" srcOrd="0" destOrd="0" parTransId="{838CF068-A6BC-433C-AB17-813B165D5A46}" sibTransId="{E9E01E36-60F3-472E-9A89-983765A68E88}"/>
    <dgm:cxn modelId="{F918E134-01C5-4A92-B66E-ED407CA0E91A}" type="presOf" srcId="{11F49C32-6CF1-4E97-8EB5-1DA08124C8F5}" destId="{47001E13-F595-4CE0-A40E-FAAC1E78E0D9}" srcOrd="0" destOrd="0" presId="urn:microsoft.com/office/officeart/2005/8/layout/vList2"/>
    <dgm:cxn modelId="{DBAA1C74-D772-4E3A-BC11-D444B67379A8}" type="presOf" srcId="{5F9BF85C-DEAA-483A-9BCF-CFC57418B8B7}" destId="{7BE751EB-238C-445E-86AF-406F164DC711}" srcOrd="0" destOrd="0" presId="urn:microsoft.com/office/officeart/2005/8/layout/vList2"/>
    <dgm:cxn modelId="{EF06E2CE-7DA0-420E-AA81-914A818D278B}" srcId="{7EDDD024-B32A-4433-B73B-542A761ADAEF}" destId="{11F49C32-6CF1-4E97-8EB5-1DA08124C8F5}" srcOrd="1" destOrd="0" parTransId="{D6E0EC0F-84B4-4F4B-A9C3-4F3F98E383D7}" sibTransId="{92D61A01-04AA-4767-8B3A-024B4B04417E}"/>
    <dgm:cxn modelId="{519B09AD-5F5D-4CC8-A856-09F02D6DC8EF}" type="presOf" srcId="{340B10D1-98AA-4796-B445-A3B025A3D2EA}" destId="{914CF53E-03F7-4E78-9CA1-86E7D8E052F9}" srcOrd="0" destOrd="0" presId="urn:microsoft.com/office/officeart/2005/8/layout/vList2"/>
    <dgm:cxn modelId="{4F1F9841-5C50-49AF-A4C1-0CFB7E381BFD}" srcId="{7EDDD024-B32A-4433-B73B-542A761ADAEF}" destId="{5F9BF85C-DEAA-483A-9BCF-CFC57418B8B7}" srcOrd="3" destOrd="0" parTransId="{6FD06023-5512-405F-823A-29B7501BDECC}" sibTransId="{54BE4953-7DE0-4C1C-B640-5EDBB0AB8398}"/>
    <dgm:cxn modelId="{5F09C7AE-F59E-4F1C-972B-35419FC22AE7}" srcId="{7EDDD024-B32A-4433-B73B-542A761ADAEF}" destId="{340B10D1-98AA-4796-B445-A3B025A3D2EA}" srcOrd="4" destOrd="0" parTransId="{31B86914-1F27-466C-9F3A-6855502ACE5D}" sibTransId="{549218C6-D72D-4328-8076-D78DCCDCD62C}"/>
    <dgm:cxn modelId="{2C0781DA-D62B-433C-BC5F-F0B55E513E9C}" srcId="{7EDDD024-B32A-4433-B73B-542A761ADAEF}" destId="{1A5C0329-0268-4CA9-B4E1-32703230946D}" srcOrd="2" destOrd="0" parTransId="{A70BD4E4-2283-48B8-8924-C360360DA751}" sibTransId="{BC1EBBE3-2479-435C-A690-2C90EBBC4974}"/>
    <dgm:cxn modelId="{672ACA8F-5C23-4A75-8C95-AD68F2724FCF}" type="presOf" srcId="{F0DA5450-ACD2-4D72-80CB-254A463C2BD2}" destId="{7AC88220-7187-45B2-B73E-8CECB2292D22}" srcOrd="0" destOrd="0" presId="urn:microsoft.com/office/officeart/2005/8/layout/vList2"/>
    <dgm:cxn modelId="{ABB6F62B-4AB7-49F8-8A9F-5465FB7C2CEF}" type="presOf" srcId="{7EDDD024-B32A-4433-B73B-542A761ADAEF}" destId="{2C032A46-715F-4D5E-9E49-DC12DFD8FE86}" srcOrd="0" destOrd="0" presId="urn:microsoft.com/office/officeart/2005/8/layout/vList2"/>
    <dgm:cxn modelId="{AD055C88-53D0-468A-9165-229CDD1C1C80}" type="presOf" srcId="{1A5C0329-0268-4CA9-B4E1-32703230946D}" destId="{4525D465-8012-4A36-A6E3-2CAB3A7171AD}" srcOrd="0" destOrd="0" presId="urn:microsoft.com/office/officeart/2005/8/layout/vList2"/>
    <dgm:cxn modelId="{C915613C-356B-4AE3-B5FF-130AFE3AB22A}" type="presParOf" srcId="{2C032A46-715F-4D5E-9E49-DC12DFD8FE86}" destId="{7AC88220-7187-45B2-B73E-8CECB2292D22}" srcOrd="0" destOrd="0" presId="urn:microsoft.com/office/officeart/2005/8/layout/vList2"/>
    <dgm:cxn modelId="{7C96AFE2-7922-44B1-91DD-E9281930D1CE}" type="presParOf" srcId="{2C032A46-715F-4D5E-9E49-DC12DFD8FE86}" destId="{996394FF-8EFA-472A-8086-B5C5D2790A10}" srcOrd="1" destOrd="0" presId="urn:microsoft.com/office/officeart/2005/8/layout/vList2"/>
    <dgm:cxn modelId="{4BD6C338-6CDB-4B5C-A1E2-90B28FBC380A}" type="presParOf" srcId="{2C032A46-715F-4D5E-9E49-DC12DFD8FE86}" destId="{47001E13-F595-4CE0-A40E-FAAC1E78E0D9}" srcOrd="2" destOrd="0" presId="urn:microsoft.com/office/officeart/2005/8/layout/vList2"/>
    <dgm:cxn modelId="{054B0B39-B92F-43F4-82DE-DCD978E7B6D0}" type="presParOf" srcId="{2C032A46-715F-4D5E-9E49-DC12DFD8FE86}" destId="{E005CEBB-1CBA-4532-AE7B-8AFEAA7D3F02}" srcOrd="3" destOrd="0" presId="urn:microsoft.com/office/officeart/2005/8/layout/vList2"/>
    <dgm:cxn modelId="{DE410C9E-F84C-4330-83A8-50A5FBFECB7A}" type="presParOf" srcId="{2C032A46-715F-4D5E-9E49-DC12DFD8FE86}" destId="{4525D465-8012-4A36-A6E3-2CAB3A7171AD}" srcOrd="4" destOrd="0" presId="urn:microsoft.com/office/officeart/2005/8/layout/vList2"/>
    <dgm:cxn modelId="{1C150117-01E4-4195-A55A-67F2D1D3DD3D}" type="presParOf" srcId="{2C032A46-715F-4D5E-9E49-DC12DFD8FE86}" destId="{74195B33-51D4-4592-9371-17FD9A943CFD}" srcOrd="5" destOrd="0" presId="urn:microsoft.com/office/officeart/2005/8/layout/vList2"/>
    <dgm:cxn modelId="{7652E745-65D9-4FD5-B4DD-5E08EB637AEC}" type="presParOf" srcId="{2C032A46-715F-4D5E-9E49-DC12DFD8FE86}" destId="{7BE751EB-238C-445E-86AF-406F164DC711}" srcOrd="6" destOrd="0" presId="urn:microsoft.com/office/officeart/2005/8/layout/vList2"/>
    <dgm:cxn modelId="{42C32D62-9C1D-4275-81B6-B480CBEDF791}" type="presParOf" srcId="{2C032A46-715F-4D5E-9E49-DC12DFD8FE86}" destId="{75A76138-327E-48D0-95E3-D5A2D8BCA8B5}" srcOrd="7" destOrd="0" presId="urn:microsoft.com/office/officeart/2005/8/layout/vList2"/>
    <dgm:cxn modelId="{AFBF50E1-D08F-4327-8F3A-94873CA3D1AC}" type="presParOf" srcId="{2C032A46-715F-4D5E-9E49-DC12DFD8FE86}" destId="{914CF53E-03F7-4E78-9CA1-86E7D8E052F9}"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5D518B-E708-4FCE-ACAA-5F677F6B8437}" type="doc">
      <dgm:prSet loTypeId="urn:microsoft.com/office/officeart/2008/layout/LinedList" loCatId="list" qsTypeId="urn:microsoft.com/office/officeart/2005/8/quickstyle/simple5" qsCatId="simple" csTypeId="urn:microsoft.com/office/officeart/2005/8/colors/accent2_4" csCatId="accent2"/>
      <dgm:spPr/>
      <dgm:t>
        <a:bodyPr/>
        <a:lstStyle/>
        <a:p>
          <a:endParaRPr lang="zh-CN" altLang="en-US"/>
        </a:p>
      </dgm:t>
    </dgm:pt>
    <dgm:pt modelId="{D5F8231B-C060-4DD2-83FC-5EA45B0164B7}">
      <dgm:prSet/>
      <dgm:spPr/>
      <dgm:t>
        <a:bodyPr/>
        <a:lstStyle/>
        <a:p>
          <a:pPr rtl="0"/>
          <a:r>
            <a:rPr lang="en-US" b="1" baseline="0" dirty="0" smtClean="0"/>
            <a:t>1.</a:t>
          </a:r>
          <a:r>
            <a:rPr lang="zh-CN" b="1" baseline="0" dirty="0" smtClean="0"/>
            <a:t>加强硬件条件建设。</a:t>
          </a:r>
          <a:endParaRPr lang="zh-CN" dirty="0"/>
        </a:p>
      </dgm:t>
    </dgm:pt>
    <dgm:pt modelId="{476D2CE2-20BE-412E-9C63-0D37BE746BB4}" type="parTrans" cxnId="{87C977EA-14AC-471D-ADE9-D1E27AE73C0C}">
      <dgm:prSet/>
      <dgm:spPr/>
      <dgm:t>
        <a:bodyPr/>
        <a:lstStyle/>
        <a:p>
          <a:endParaRPr lang="zh-CN" altLang="en-US"/>
        </a:p>
      </dgm:t>
    </dgm:pt>
    <dgm:pt modelId="{25E59942-8CE6-49FE-AE15-EEBA3747E96F}" type="sibTrans" cxnId="{87C977EA-14AC-471D-ADE9-D1E27AE73C0C}">
      <dgm:prSet/>
      <dgm:spPr/>
      <dgm:t>
        <a:bodyPr/>
        <a:lstStyle/>
        <a:p>
          <a:endParaRPr lang="zh-CN" altLang="en-US"/>
        </a:p>
      </dgm:t>
    </dgm:pt>
    <dgm:pt modelId="{853B4DCA-6AFB-4A32-9A67-92E3CE75E0BC}">
      <dgm:prSet/>
      <dgm:spPr/>
      <dgm:t>
        <a:bodyPr/>
        <a:lstStyle/>
        <a:p>
          <a:pPr rtl="0"/>
          <a:r>
            <a:rPr lang="en-US" b="1" baseline="0" smtClean="0"/>
            <a:t>2.</a:t>
          </a:r>
          <a:r>
            <a:rPr lang="zh-CN" b="1" baseline="0" smtClean="0"/>
            <a:t>完善项目攻关运行机制。</a:t>
          </a:r>
          <a:endParaRPr lang="zh-CN"/>
        </a:p>
      </dgm:t>
    </dgm:pt>
    <dgm:pt modelId="{09FD5A5E-361F-4E5D-96BA-4734079EBDFC}" type="parTrans" cxnId="{CE36A8E3-6D2F-478C-9335-EABC37DF4466}">
      <dgm:prSet/>
      <dgm:spPr/>
      <dgm:t>
        <a:bodyPr/>
        <a:lstStyle/>
        <a:p>
          <a:endParaRPr lang="zh-CN" altLang="en-US"/>
        </a:p>
      </dgm:t>
    </dgm:pt>
    <dgm:pt modelId="{115BE7EA-FACB-49E5-8DC0-8FAEC9634F3C}" type="sibTrans" cxnId="{CE36A8E3-6D2F-478C-9335-EABC37DF4466}">
      <dgm:prSet/>
      <dgm:spPr/>
      <dgm:t>
        <a:bodyPr/>
        <a:lstStyle/>
        <a:p>
          <a:endParaRPr lang="zh-CN" altLang="en-US"/>
        </a:p>
      </dgm:t>
    </dgm:pt>
    <dgm:pt modelId="{904AEAC1-F037-4B50-919E-8A51BB682CAB}">
      <dgm:prSet/>
      <dgm:spPr/>
      <dgm:t>
        <a:bodyPr/>
        <a:lstStyle/>
        <a:p>
          <a:pPr rtl="0"/>
          <a:r>
            <a:rPr lang="en-US" b="1" baseline="0" smtClean="0"/>
            <a:t>3.</a:t>
          </a:r>
          <a:r>
            <a:rPr lang="zh-CN" b="1" baseline="0" smtClean="0"/>
            <a:t>实施协同创新研究。</a:t>
          </a:r>
          <a:endParaRPr lang="zh-CN"/>
        </a:p>
      </dgm:t>
    </dgm:pt>
    <dgm:pt modelId="{815F052D-F9BB-43DD-A64C-854A650FEC12}" type="parTrans" cxnId="{40A91E64-DDB2-4A3C-9583-BF9645190C5B}">
      <dgm:prSet/>
      <dgm:spPr/>
      <dgm:t>
        <a:bodyPr/>
        <a:lstStyle/>
        <a:p>
          <a:endParaRPr lang="zh-CN" altLang="en-US"/>
        </a:p>
      </dgm:t>
    </dgm:pt>
    <dgm:pt modelId="{B1940F1E-FC72-41CD-B500-2F518249039C}" type="sibTrans" cxnId="{40A91E64-DDB2-4A3C-9583-BF9645190C5B}">
      <dgm:prSet/>
      <dgm:spPr/>
      <dgm:t>
        <a:bodyPr/>
        <a:lstStyle/>
        <a:p>
          <a:endParaRPr lang="zh-CN" altLang="en-US"/>
        </a:p>
      </dgm:t>
    </dgm:pt>
    <dgm:pt modelId="{B893F0D5-8189-4061-9D1B-AD9C564BD6B4}">
      <dgm:prSet/>
      <dgm:spPr/>
      <dgm:t>
        <a:bodyPr/>
        <a:lstStyle/>
        <a:p>
          <a:pPr rtl="0"/>
          <a:r>
            <a:rPr lang="en-US" b="1" baseline="0" dirty="0" smtClean="0"/>
            <a:t>4.</a:t>
          </a:r>
          <a:r>
            <a:rPr lang="zh-CN" b="1" baseline="0" dirty="0" smtClean="0"/>
            <a:t>建立合作交流机制。</a:t>
          </a:r>
          <a:endParaRPr lang="zh-CN" dirty="0"/>
        </a:p>
      </dgm:t>
    </dgm:pt>
    <dgm:pt modelId="{4B2F9136-3AD9-4581-AC04-8734901C7EB2}" type="parTrans" cxnId="{B1783A68-1DE2-4475-90E5-40F889812C06}">
      <dgm:prSet/>
      <dgm:spPr/>
      <dgm:t>
        <a:bodyPr/>
        <a:lstStyle/>
        <a:p>
          <a:endParaRPr lang="zh-CN" altLang="en-US"/>
        </a:p>
      </dgm:t>
    </dgm:pt>
    <dgm:pt modelId="{A63B9209-5FE4-4E97-A7A1-45AB1A8FBECE}" type="sibTrans" cxnId="{B1783A68-1DE2-4475-90E5-40F889812C06}">
      <dgm:prSet/>
      <dgm:spPr/>
      <dgm:t>
        <a:bodyPr/>
        <a:lstStyle/>
        <a:p>
          <a:endParaRPr lang="zh-CN" altLang="en-US"/>
        </a:p>
      </dgm:t>
    </dgm:pt>
    <dgm:pt modelId="{0EE44CA4-68F8-41D7-81E2-1F8127BEEA2E}">
      <dgm:prSet/>
      <dgm:spPr/>
      <dgm:t>
        <a:bodyPr/>
        <a:lstStyle/>
        <a:p>
          <a:pPr rtl="0"/>
          <a:r>
            <a:rPr lang="en-US" b="1" baseline="0" smtClean="0"/>
            <a:t>5.</a:t>
          </a:r>
          <a:r>
            <a:rPr lang="zh-CN" b="1" baseline="0" smtClean="0"/>
            <a:t>提升科学研究、人才培养和社会服务的综合水平。</a:t>
          </a:r>
          <a:endParaRPr lang="zh-CN"/>
        </a:p>
      </dgm:t>
    </dgm:pt>
    <dgm:pt modelId="{A24271D0-09C9-40CB-B181-B0D3A41B8AB0}" type="parTrans" cxnId="{B58684DA-AAB8-4B2D-BC0A-D992D0988C87}">
      <dgm:prSet/>
      <dgm:spPr/>
      <dgm:t>
        <a:bodyPr/>
        <a:lstStyle/>
        <a:p>
          <a:endParaRPr lang="zh-CN" altLang="en-US"/>
        </a:p>
      </dgm:t>
    </dgm:pt>
    <dgm:pt modelId="{FF73ACA9-693A-4CE1-A567-4DE32D202857}" type="sibTrans" cxnId="{B58684DA-AAB8-4B2D-BC0A-D992D0988C87}">
      <dgm:prSet/>
      <dgm:spPr/>
      <dgm:t>
        <a:bodyPr/>
        <a:lstStyle/>
        <a:p>
          <a:endParaRPr lang="zh-CN" altLang="en-US"/>
        </a:p>
      </dgm:t>
    </dgm:pt>
    <dgm:pt modelId="{5082751C-F26A-450F-B9A8-8A123BD5BBC5}">
      <dgm:prSet/>
      <dgm:spPr/>
      <dgm:t>
        <a:bodyPr/>
        <a:lstStyle/>
        <a:p>
          <a:pPr rtl="0"/>
          <a:r>
            <a:rPr lang="en-US" b="1" baseline="0" smtClean="0"/>
            <a:t>6.</a:t>
          </a:r>
          <a:r>
            <a:rPr lang="zh-CN" b="1" baseline="0" smtClean="0"/>
            <a:t>强化信息情报工作。</a:t>
          </a:r>
          <a:endParaRPr lang="zh-CN"/>
        </a:p>
      </dgm:t>
    </dgm:pt>
    <dgm:pt modelId="{4911A9DA-AC8C-445A-BE56-C1941859908B}" type="parTrans" cxnId="{E61546C6-9BCA-4209-8A50-59668E8C7B35}">
      <dgm:prSet/>
      <dgm:spPr/>
      <dgm:t>
        <a:bodyPr/>
        <a:lstStyle/>
        <a:p>
          <a:endParaRPr lang="zh-CN" altLang="en-US"/>
        </a:p>
      </dgm:t>
    </dgm:pt>
    <dgm:pt modelId="{B7879F12-A15A-4C13-8C83-111297295D39}" type="sibTrans" cxnId="{E61546C6-9BCA-4209-8A50-59668E8C7B35}">
      <dgm:prSet/>
      <dgm:spPr/>
      <dgm:t>
        <a:bodyPr/>
        <a:lstStyle/>
        <a:p>
          <a:endParaRPr lang="zh-CN" altLang="en-US"/>
        </a:p>
      </dgm:t>
    </dgm:pt>
    <dgm:pt modelId="{E76B5962-EF19-485F-A0EE-59D2ADA7C939}" type="pres">
      <dgm:prSet presAssocID="{8C5D518B-E708-4FCE-ACAA-5F677F6B8437}" presName="vert0" presStyleCnt="0">
        <dgm:presLayoutVars>
          <dgm:dir/>
          <dgm:animOne val="branch"/>
          <dgm:animLvl val="lvl"/>
        </dgm:presLayoutVars>
      </dgm:prSet>
      <dgm:spPr/>
      <dgm:t>
        <a:bodyPr/>
        <a:lstStyle/>
        <a:p>
          <a:endParaRPr lang="zh-CN" altLang="en-US"/>
        </a:p>
      </dgm:t>
    </dgm:pt>
    <dgm:pt modelId="{9F00EE66-F2E2-464D-8F48-98B90E2B1926}" type="pres">
      <dgm:prSet presAssocID="{D5F8231B-C060-4DD2-83FC-5EA45B0164B7}" presName="thickLine" presStyleLbl="alignNode1" presStyleIdx="0" presStyleCnt="6"/>
      <dgm:spPr/>
    </dgm:pt>
    <dgm:pt modelId="{22D7A61A-E031-4098-AA8F-67FE8550FC9B}" type="pres">
      <dgm:prSet presAssocID="{D5F8231B-C060-4DD2-83FC-5EA45B0164B7}" presName="horz1" presStyleCnt="0"/>
      <dgm:spPr/>
    </dgm:pt>
    <dgm:pt modelId="{BA4A6AB0-649A-4A2D-A0B2-CA2AC124D5C6}" type="pres">
      <dgm:prSet presAssocID="{D5F8231B-C060-4DD2-83FC-5EA45B0164B7}" presName="tx1" presStyleLbl="revTx" presStyleIdx="0" presStyleCnt="6"/>
      <dgm:spPr/>
      <dgm:t>
        <a:bodyPr/>
        <a:lstStyle/>
        <a:p>
          <a:endParaRPr lang="zh-CN" altLang="en-US"/>
        </a:p>
      </dgm:t>
    </dgm:pt>
    <dgm:pt modelId="{5B2E77FD-213D-41FF-AD9A-A0526D480C05}" type="pres">
      <dgm:prSet presAssocID="{D5F8231B-C060-4DD2-83FC-5EA45B0164B7}" presName="vert1" presStyleCnt="0"/>
      <dgm:spPr/>
    </dgm:pt>
    <dgm:pt modelId="{1CC543FD-5B7F-466A-B955-739DCE9DEAD1}" type="pres">
      <dgm:prSet presAssocID="{853B4DCA-6AFB-4A32-9A67-92E3CE75E0BC}" presName="thickLine" presStyleLbl="alignNode1" presStyleIdx="1" presStyleCnt="6"/>
      <dgm:spPr/>
    </dgm:pt>
    <dgm:pt modelId="{8BC9BA5F-671B-4C80-A281-ECCC398572E0}" type="pres">
      <dgm:prSet presAssocID="{853B4DCA-6AFB-4A32-9A67-92E3CE75E0BC}" presName="horz1" presStyleCnt="0"/>
      <dgm:spPr/>
    </dgm:pt>
    <dgm:pt modelId="{9236F419-3B2A-4962-9318-CCE926ABE758}" type="pres">
      <dgm:prSet presAssocID="{853B4DCA-6AFB-4A32-9A67-92E3CE75E0BC}" presName="tx1" presStyleLbl="revTx" presStyleIdx="1" presStyleCnt="6"/>
      <dgm:spPr/>
      <dgm:t>
        <a:bodyPr/>
        <a:lstStyle/>
        <a:p>
          <a:endParaRPr lang="zh-CN" altLang="en-US"/>
        </a:p>
      </dgm:t>
    </dgm:pt>
    <dgm:pt modelId="{AC98297F-B059-4CE5-BF97-16094B4553BE}" type="pres">
      <dgm:prSet presAssocID="{853B4DCA-6AFB-4A32-9A67-92E3CE75E0BC}" presName="vert1" presStyleCnt="0"/>
      <dgm:spPr/>
    </dgm:pt>
    <dgm:pt modelId="{9E42685F-A78D-42C8-8AD4-2DD983974299}" type="pres">
      <dgm:prSet presAssocID="{904AEAC1-F037-4B50-919E-8A51BB682CAB}" presName="thickLine" presStyleLbl="alignNode1" presStyleIdx="2" presStyleCnt="6"/>
      <dgm:spPr/>
    </dgm:pt>
    <dgm:pt modelId="{7299D18D-30BE-4764-906B-F3CF59F0790E}" type="pres">
      <dgm:prSet presAssocID="{904AEAC1-F037-4B50-919E-8A51BB682CAB}" presName="horz1" presStyleCnt="0"/>
      <dgm:spPr/>
    </dgm:pt>
    <dgm:pt modelId="{958A2A0D-4912-4301-81E4-F3FB881C14B4}" type="pres">
      <dgm:prSet presAssocID="{904AEAC1-F037-4B50-919E-8A51BB682CAB}" presName="tx1" presStyleLbl="revTx" presStyleIdx="2" presStyleCnt="6"/>
      <dgm:spPr/>
      <dgm:t>
        <a:bodyPr/>
        <a:lstStyle/>
        <a:p>
          <a:endParaRPr lang="zh-CN" altLang="en-US"/>
        </a:p>
      </dgm:t>
    </dgm:pt>
    <dgm:pt modelId="{506B909E-88F7-4840-A310-B721F5CFB8C1}" type="pres">
      <dgm:prSet presAssocID="{904AEAC1-F037-4B50-919E-8A51BB682CAB}" presName="vert1" presStyleCnt="0"/>
      <dgm:spPr/>
    </dgm:pt>
    <dgm:pt modelId="{055978E0-2CCD-4C78-AD99-60D83F16D8A7}" type="pres">
      <dgm:prSet presAssocID="{B893F0D5-8189-4061-9D1B-AD9C564BD6B4}" presName="thickLine" presStyleLbl="alignNode1" presStyleIdx="3" presStyleCnt="6"/>
      <dgm:spPr/>
    </dgm:pt>
    <dgm:pt modelId="{E9101739-00C8-4DE6-8F35-09590BDA354D}" type="pres">
      <dgm:prSet presAssocID="{B893F0D5-8189-4061-9D1B-AD9C564BD6B4}" presName="horz1" presStyleCnt="0"/>
      <dgm:spPr/>
    </dgm:pt>
    <dgm:pt modelId="{0A0944B0-4003-4998-A957-81F9AD48019D}" type="pres">
      <dgm:prSet presAssocID="{B893F0D5-8189-4061-9D1B-AD9C564BD6B4}" presName="tx1" presStyleLbl="revTx" presStyleIdx="3" presStyleCnt="6"/>
      <dgm:spPr/>
      <dgm:t>
        <a:bodyPr/>
        <a:lstStyle/>
        <a:p>
          <a:endParaRPr lang="zh-CN" altLang="en-US"/>
        </a:p>
      </dgm:t>
    </dgm:pt>
    <dgm:pt modelId="{09C7DD55-3EB7-4522-83F3-B15474F38719}" type="pres">
      <dgm:prSet presAssocID="{B893F0D5-8189-4061-9D1B-AD9C564BD6B4}" presName="vert1" presStyleCnt="0"/>
      <dgm:spPr/>
    </dgm:pt>
    <dgm:pt modelId="{86A8AC46-89DD-4371-9357-83B335E0954A}" type="pres">
      <dgm:prSet presAssocID="{0EE44CA4-68F8-41D7-81E2-1F8127BEEA2E}" presName="thickLine" presStyleLbl="alignNode1" presStyleIdx="4" presStyleCnt="6"/>
      <dgm:spPr/>
    </dgm:pt>
    <dgm:pt modelId="{6A1B1EDD-2D69-44BA-91AA-5C808628FDF8}" type="pres">
      <dgm:prSet presAssocID="{0EE44CA4-68F8-41D7-81E2-1F8127BEEA2E}" presName="horz1" presStyleCnt="0"/>
      <dgm:spPr/>
    </dgm:pt>
    <dgm:pt modelId="{28993C40-0197-4712-A6BF-4DC4437F17CE}" type="pres">
      <dgm:prSet presAssocID="{0EE44CA4-68F8-41D7-81E2-1F8127BEEA2E}" presName="tx1" presStyleLbl="revTx" presStyleIdx="4" presStyleCnt="6"/>
      <dgm:spPr/>
      <dgm:t>
        <a:bodyPr/>
        <a:lstStyle/>
        <a:p>
          <a:endParaRPr lang="zh-CN" altLang="en-US"/>
        </a:p>
      </dgm:t>
    </dgm:pt>
    <dgm:pt modelId="{1EA5EA02-4722-4617-A780-AE2ABFF2FF89}" type="pres">
      <dgm:prSet presAssocID="{0EE44CA4-68F8-41D7-81E2-1F8127BEEA2E}" presName="vert1" presStyleCnt="0"/>
      <dgm:spPr/>
    </dgm:pt>
    <dgm:pt modelId="{3C020AD5-7E9D-4341-805E-BACE0F51A8C9}" type="pres">
      <dgm:prSet presAssocID="{5082751C-F26A-450F-B9A8-8A123BD5BBC5}" presName="thickLine" presStyleLbl="alignNode1" presStyleIdx="5" presStyleCnt="6"/>
      <dgm:spPr/>
    </dgm:pt>
    <dgm:pt modelId="{F3B68557-B010-4DAB-880F-D35ADEE56E9A}" type="pres">
      <dgm:prSet presAssocID="{5082751C-F26A-450F-B9A8-8A123BD5BBC5}" presName="horz1" presStyleCnt="0"/>
      <dgm:spPr/>
    </dgm:pt>
    <dgm:pt modelId="{5CD1F279-802A-46B1-A68F-3740B13C2512}" type="pres">
      <dgm:prSet presAssocID="{5082751C-F26A-450F-B9A8-8A123BD5BBC5}" presName="tx1" presStyleLbl="revTx" presStyleIdx="5" presStyleCnt="6"/>
      <dgm:spPr/>
      <dgm:t>
        <a:bodyPr/>
        <a:lstStyle/>
        <a:p>
          <a:endParaRPr lang="zh-CN" altLang="en-US"/>
        </a:p>
      </dgm:t>
    </dgm:pt>
    <dgm:pt modelId="{D234D25C-B52C-4490-9A4E-7EF71BFD2403}" type="pres">
      <dgm:prSet presAssocID="{5082751C-F26A-450F-B9A8-8A123BD5BBC5}" presName="vert1" presStyleCnt="0"/>
      <dgm:spPr/>
    </dgm:pt>
  </dgm:ptLst>
  <dgm:cxnLst>
    <dgm:cxn modelId="{710B8F0E-A2CF-4E33-8652-D363029F5E35}" type="presOf" srcId="{D5F8231B-C060-4DD2-83FC-5EA45B0164B7}" destId="{BA4A6AB0-649A-4A2D-A0B2-CA2AC124D5C6}" srcOrd="0" destOrd="0" presId="urn:microsoft.com/office/officeart/2008/layout/LinedList"/>
    <dgm:cxn modelId="{0B28940A-D101-40C3-AFC2-B6A6AA5A90D8}" type="presOf" srcId="{5082751C-F26A-450F-B9A8-8A123BD5BBC5}" destId="{5CD1F279-802A-46B1-A68F-3740B13C2512}" srcOrd="0" destOrd="0" presId="urn:microsoft.com/office/officeart/2008/layout/LinedList"/>
    <dgm:cxn modelId="{CB1D3DDF-D11C-4A2F-A5AB-83D8E785D70B}" type="presOf" srcId="{853B4DCA-6AFB-4A32-9A67-92E3CE75E0BC}" destId="{9236F419-3B2A-4962-9318-CCE926ABE758}" srcOrd="0" destOrd="0" presId="urn:microsoft.com/office/officeart/2008/layout/LinedList"/>
    <dgm:cxn modelId="{A05CEAB6-B770-4BA9-87AC-A78DCFC3920E}" type="presOf" srcId="{B893F0D5-8189-4061-9D1B-AD9C564BD6B4}" destId="{0A0944B0-4003-4998-A957-81F9AD48019D}" srcOrd="0" destOrd="0" presId="urn:microsoft.com/office/officeart/2008/layout/LinedList"/>
    <dgm:cxn modelId="{B1783A68-1DE2-4475-90E5-40F889812C06}" srcId="{8C5D518B-E708-4FCE-ACAA-5F677F6B8437}" destId="{B893F0D5-8189-4061-9D1B-AD9C564BD6B4}" srcOrd="3" destOrd="0" parTransId="{4B2F9136-3AD9-4581-AC04-8734901C7EB2}" sibTransId="{A63B9209-5FE4-4E97-A7A1-45AB1A8FBECE}"/>
    <dgm:cxn modelId="{0B6D3C20-4FE0-4C26-AA9B-AB0E6F547091}" type="presOf" srcId="{8C5D518B-E708-4FCE-ACAA-5F677F6B8437}" destId="{E76B5962-EF19-485F-A0EE-59D2ADA7C939}" srcOrd="0" destOrd="0" presId="urn:microsoft.com/office/officeart/2008/layout/LinedList"/>
    <dgm:cxn modelId="{CE36A8E3-6D2F-478C-9335-EABC37DF4466}" srcId="{8C5D518B-E708-4FCE-ACAA-5F677F6B8437}" destId="{853B4DCA-6AFB-4A32-9A67-92E3CE75E0BC}" srcOrd="1" destOrd="0" parTransId="{09FD5A5E-361F-4E5D-96BA-4734079EBDFC}" sibTransId="{115BE7EA-FACB-49E5-8DC0-8FAEC9634F3C}"/>
    <dgm:cxn modelId="{87C977EA-14AC-471D-ADE9-D1E27AE73C0C}" srcId="{8C5D518B-E708-4FCE-ACAA-5F677F6B8437}" destId="{D5F8231B-C060-4DD2-83FC-5EA45B0164B7}" srcOrd="0" destOrd="0" parTransId="{476D2CE2-20BE-412E-9C63-0D37BE746BB4}" sibTransId="{25E59942-8CE6-49FE-AE15-EEBA3747E96F}"/>
    <dgm:cxn modelId="{293BF906-B23E-4349-BC2C-61616B523C09}" type="presOf" srcId="{0EE44CA4-68F8-41D7-81E2-1F8127BEEA2E}" destId="{28993C40-0197-4712-A6BF-4DC4437F17CE}" srcOrd="0" destOrd="0" presId="urn:microsoft.com/office/officeart/2008/layout/LinedList"/>
    <dgm:cxn modelId="{E61546C6-9BCA-4209-8A50-59668E8C7B35}" srcId="{8C5D518B-E708-4FCE-ACAA-5F677F6B8437}" destId="{5082751C-F26A-450F-B9A8-8A123BD5BBC5}" srcOrd="5" destOrd="0" parTransId="{4911A9DA-AC8C-445A-BE56-C1941859908B}" sibTransId="{B7879F12-A15A-4C13-8C83-111297295D39}"/>
    <dgm:cxn modelId="{40A91E64-DDB2-4A3C-9583-BF9645190C5B}" srcId="{8C5D518B-E708-4FCE-ACAA-5F677F6B8437}" destId="{904AEAC1-F037-4B50-919E-8A51BB682CAB}" srcOrd="2" destOrd="0" parTransId="{815F052D-F9BB-43DD-A64C-854A650FEC12}" sibTransId="{B1940F1E-FC72-41CD-B500-2F518249039C}"/>
    <dgm:cxn modelId="{729FE9EE-8440-467A-9F0D-2848A8B7E94D}" type="presOf" srcId="{904AEAC1-F037-4B50-919E-8A51BB682CAB}" destId="{958A2A0D-4912-4301-81E4-F3FB881C14B4}" srcOrd="0" destOrd="0" presId="urn:microsoft.com/office/officeart/2008/layout/LinedList"/>
    <dgm:cxn modelId="{B58684DA-AAB8-4B2D-BC0A-D992D0988C87}" srcId="{8C5D518B-E708-4FCE-ACAA-5F677F6B8437}" destId="{0EE44CA4-68F8-41D7-81E2-1F8127BEEA2E}" srcOrd="4" destOrd="0" parTransId="{A24271D0-09C9-40CB-B181-B0D3A41B8AB0}" sibTransId="{FF73ACA9-693A-4CE1-A567-4DE32D202857}"/>
    <dgm:cxn modelId="{D4912A22-2662-4000-A3D6-18AE0FD2D954}" type="presParOf" srcId="{E76B5962-EF19-485F-A0EE-59D2ADA7C939}" destId="{9F00EE66-F2E2-464D-8F48-98B90E2B1926}" srcOrd="0" destOrd="0" presId="urn:microsoft.com/office/officeart/2008/layout/LinedList"/>
    <dgm:cxn modelId="{BB0920E8-9CAE-4B20-AE5E-E6BC5D2443CE}" type="presParOf" srcId="{E76B5962-EF19-485F-A0EE-59D2ADA7C939}" destId="{22D7A61A-E031-4098-AA8F-67FE8550FC9B}" srcOrd="1" destOrd="0" presId="urn:microsoft.com/office/officeart/2008/layout/LinedList"/>
    <dgm:cxn modelId="{AC4B2B5F-D332-4B62-8D1B-08D711226F42}" type="presParOf" srcId="{22D7A61A-E031-4098-AA8F-67FE8550FC9B}" destId="{BA4A6AB0-649A-4A2D-A0B2-CA2AC124D5C6}" srcOrd="0" destOrd="0" presId="urn:microsoft.com/office/officeart/2008/layout/LinedList"/>
    <dgm:cxn modelId="{67DBB306-7E96-499E-B9A2-B3DCF38E253A}" type="presParOf" srcId="{22D7A61A-E031-4098-AA8F-67FE8550FC9B}" destId="{5B2E77FD-213D-41FF-AD9A-A0526D480C05}" srcOrd="1" destOrd="0" presId="urn:microsoft.com/office/officeart/2008/layout/LinedList"/>
    <dgm:cxn modelId="{01C18C32-E5EE-4AB2-8175-26029A50DFFE}" type="presParOf" srcId="{E76B5962-EF19-485F-A0EE-59D2ADA7C939}" destId="{1CC543FD-5B7F-466A-B955-739DCE9DEAD1}" srcOrd="2" destOrd="0" presId="urn:microsoft.com/office/officeart/2008/layout/LinedList"/>
    <dgm:cxn modelId="{69358583-7C89-4835-B3D5-8283D980373A}" type="presParOf" srcId="{E76B5962-EF19-485F-A0EE-59D2ADA7C939}" destId="{8BC9BA5F-671B-4C80-A281-ECCC398572E0}" srcOrd="3" destOrd="0" presId="urn:microsoft.com/office/officeart/2008/layout/LinedList"/>
    <dgm:cxn modelId="{3EFB1EC4-4AFD-4F1B-B738-48F1FB8CDEC5}" type="presParOf" srcId="{8BC9BA5F-671B-4C80-A281-ECCC398572E0}" destId="{9236F419-3B2A-4962-9318-CCE926ABE758}" srcOrd="0" destOrd="0" presId="urn:microsoft.com/office/officeart/2008/layout/LinedList"/>
    <dgm:cxn modelId="{C4167FE6-12DD-4FBB-95EF-E9D1E8202738}" type="presParOf" srcId="{8BC9BA5F-671B-4C80-A281-ECCC398572E0}" destId="{AC98297F-B059-4CE5-BF97-16094B4553BE}" srcOrd="1" destOrd="0" presId="urn:microsoft.com/office/officeart/2008/layout/LinedList"/>
    <dgm:cxn modelId="{A6AFC841-3564-4559-830B-1FD7E18F8802}" type="presParOf" srcId="{E76B5962-EF19-485F-A0EE-59D2ADA7C939}" destId="{9E42685F-A78D-42C8-8AD4-2DD983974299}" srcOrd="4" destOrd="0" presId="urn:microsoft.com/office/officeart/2008/layout/LinedList"/>
    <dgm:cxn modelId="{8DDA33C2-A53E-45D9-8AD5-14C84AF307D4}" type="presParOf" srcId="{E76B5962-EF19-485F-A0EE-59D2ADA7C939}" destId="{7299D18D-30BE-4764-906B-F3CF59F0790E}" srcOrd="5" destOrd="0" presId="urn:microsoft.com/office/officeart/2008/layout/LinedList"/>
    <dgm:cxn modelId="{0C96079B-6266-4C95-BCFB-4155A23679C3}" type="presParOf" srcId="{7299D18D-30BE-4764-906B-F3CF59F0790E}" destId="{958A2A0D-4912-4301-81E4-F3FB881C14B4}" srcOrd="0" destOrd="0" presId="urn:microsoft.com/office/officeart/2008/layout/LinedList"/>
    <dgm:cxn modelId="{C94D562E-9F39-441F-A66D-3F7DC368390F}" type="presParOf" srcId="{7299D18D-30BE-4764-906B-F3CF59F0790E}" destId="{506B909E-88F7-4840-A310-B721F5CFB8C1}" srcOrd="1" destOrd="0" presId="urn:microsoft.com/office/officeart/2008/layout/LinedList"/>
    <dgm:cxn modelId="{EECCC933-862A-431F-B4DB-DEA63701C8C8}" type="presParOf" srcId="{E76B5962-EF19-485F-A0EE-59D2ADA7C939}" destId="{055978E0-2CCD-4C78-AD99-60D83F16D8A7}" srcOrd="6" destOrd="0" presId="urn:microsoft.com/office/officeart/2008/layout/LinedList"/>
    <dgm:cxn modelId="{6BD63946-2CB2-41F1-9DF8-44CF3686CA9B}" type="presParOf" srcId="{E76B5962-EF19-485F-A0EE-59D2ADA7C939}" destId="{E9101739-00C8-4DE6-8F35-09590BDA354D}" srcOrd="7" destOrd="0" presId="urn:microsoft.com/office/officeart/2008/layout/LinedList"/>
    <dgm:cxn modelId="{E41CC2AE-60E7-4613-84F4-02B5C5BE655E}" type="presParOf" srcId="{E9101739-00C8-4DE6-8F35-09590BDA354D}" destId="{0A0944B0-4003-4998-A957-81F9AD48019D}" srcOrd="0" destOrd="0" presId="urn:microsoft.com/office/officeart/2008/layout/LinedList"/>
    <dgm:cxn modelId="{1EA1C43C-6B31-486E-AA49-D7CDD942477F}" type="presParOf" srcId="{E9101739-00C8-4DE6-8F35-09590BDA354D}" destId="{09C7DD55-3EB7-4522-83F3-B15474F38719}" srcOrd="1" destOrd="0" presId="urn:microsoft.com/office/officeart/2008/layout/LinedList"/>
    <dgm:cxn modelId="{18969EFB-D767-45E9-8AED-4344EC0A1AAA}" type="presParOf" srcId="{E76B5962-EF19-485F-A0EE-59D2ADA7C939}" destId="{86A8AC46-89DD-4371-9357-83B335E0954A}" srcOrd="8" destOrd="0" presId="urn:microsoft.com/office/officeart/2008/layout/LinedList"/>
    <dgm:cxn modelId="{2CD1693B-7173-4C56-8439-85FB5D02CD9A}" type="presParOf" srcId="{E76B5962-EF19-485F-A0EE-59D2ADA7C939}" destId="{6A1B1EDD-2D69-44BA-91AA-5C808628FDF8}" srcOrd="9" destOrd="0" presId="urn:microsoft.com/office/officeart/2008/layout/LinedList"/>
    <dgm:cxn modelId="{DD6371D9-AC68-4750-8299-2BCF31DC61D4}" type="presParOf" srcId="{6A1B1EDD-2D69-44BA-91AA-5C808628FDF8}" destId="{28993C40-0197-4712-A6BF-4DC4437F17CE}" srcOrd="0" destOrd="0" presId="urn:microsoft.com/office/officeart/2008/layout/LinedList"/>
    <dgm:cxn modelId="{39277279-A17A-4F69-9D18-C28CFBBBB2FF}" type="presParOf" srcId="{6A1B1EDD-2D69-44BA-91AA-5C808628FDF8}" destId="{1EA5EA02-4722-4617-A780-AE2ABFF2FF89}" srcOrd="1" destOrd="0" presId="urn:microsoft.com/office/officeart/2008/layout/LinedList"/>
    <dgm:cxn modelId="{4AFD3B5E-833B-4993-8E9C-9DAC91516418}" type="presParOf" srcId="{E76B5962-EF19-485F-A0EE-59D2ADA7C939}" destId="{3C020AD5-7E9D-4341-805E-BACE0F51A8C9}" srcOrd="10" destOrd="0" presId="urn:microsoft.com/office/officeart/2008/layout/LinedList"/>
    <dgm:cxn modelId="{D18EB64E-A6A6-4DF3-B175-DCA43E0357BB}" type="presParOf" srcId="{E76B5962-EF19-485F-A0EE-59D2ADA7C939}" destId="{F3B68557-B010-4DAB-880F-D35ADEE56E9A}" srcOrd="11" destOrd="0" presId="urn:microsoft.com/office/officeart/2008/layout/LinedList"/>
    <dgm:cxn modelId="{4E8DC624-A324-4613-B110-37B001115F8F}" type="presParOf" srcId="{F3B68557-B010-4DAB-880F-D35ADEE56E9A}" destId="{5CD1F279-802A-46B1-A68F-3740B13C2512}" srcOrd="0" destOrd="0" presId="urn:microsoft.com/office/officeart/2008/layout/LinedList"/>
    <dgm:cxn modelId="{EFC200AB-A16D-4630-809E-9767B556A30A}" type="presParOf" srcId="{F3B68557-B010-4DAB-880F-D35ADEE56E9A}" destId="{D234D25C-B52C-4490-9A4E-7EF71BFD2403}" srcOrd="1" destOrd="0" presId="urn:microsoft.com/office/officeart/2008/layout/Lin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pic>
        <p:nvPicPr>
          <p:cNvPr id="4" name="图片 1"/>
          <p:cNvPicPr>
            <a:picLocks noChangeAspect="1"/>
          </p:cNvPicPr>
          <p:nvPr/>
        </p:nvPicPr>
        <p:blipFill>
          <a:blip r:embed="rId2"/>
          <a:srcRect/>
          <a:stretch>
            <a:fillRect/>
          </a:stretch>
        </p:blipFill>
        <p:spPr bwMode="auto">
          <a:xfrm>
            <a:off x="0" y="4763"/>
            <a:ext cx="9144000" cy="6848475"/>
          </a:xfrm>
          <a:prstGeom prst="rect">
            <a:avLst/>
          </a:prstGeom>
          <a:noFill/>
          <a:ln w="9525">
            <a:noFill/>
            <a:miter lim="800000"/>
            <a:headEnd/>
            <a:tailEnd/>
          </a:ln>
        </p:spPr>
      </p:pic>
      <p:sp>
        <p:nvSpPr>
          <p:cNvPr id="3" name="KSO_CT2"/>
          <p:cNvSpPr>
            <a:spLocks noGrp="1"/>
          </p:cNvSpPr>
          <p:nvPr>
            <p:ph type="subTitle" idx="1"/>
          </p:nvPr>
        </p:nvSpPr>
        <p:spPr>
          <a:xfrm>
            <a:off x="0" y="4339487"/>
            <a:ext cx="9144000" cy="568943"/>
          </a:xfrm>
          <a:solidFill>
            <a:schemeClr val="accent1">
              <a:alpha val="50000"/>
            </a:schemeClr>
          </a:solidFill>
        </p:spPr>
        <p:txBody>
          <a:bodyPr anchor="ctr" anchorCtr="1">
            <a:noAutofit/>
          </a:bodyPr>
          <a:lstStyle>
            <a:lvl1pPr marL="0" indent="0" algn="ctr">
              <a:buNone/>
              <a:defRPr sz="1800">
                <a:solidFill>
                  <a:schemeClr val="bg1"/>
                </a:solidFill>
                <a:effectLst>
                  <a:outerShdw blurRad="50800" dist="25400" dir="2700000" algn="tl" rotWithShape="0">
                    <a:schemeClr val="accent2">
                      <a:alpha val="19000"/>
                    </a:scheme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p>
        </p:txBody>
      </p:sp>
      <p:sp>
        <p:nvSpPr>
          <p:cNvPr id="7" name="KSO_CT1"/>
          <p:cNvSpPr>
            <a:spLocks noGrp="1"/>
          </p:cNvSpPr>
          <p:nvPr>
            <p:ph type="title"/>
          </p:nvPr>
        </p:nvSpPr>
        <p:spPr>
          <a:xfrm>
            <a:off x="0" y="2803585"/>
            <a:ext cx="9144000" cy="1541859"/>
          </a:xfrm>
          <a:solidFill>
            <a:schemeClr val="bg1">
              <a:alpha val="72000"/>
            </a:schemeClr>
          </a:solidFill>
        </p:spPr>
        <p:txBody>
          <a:bodyPr>
            <a:noAutofit/>
          </a:bodyPr>
          <a:lstStyle>
            <a:lvl1pPr algn="ctr">
              <a:lnSpc>
                <a:spcPct val="110000"/>
              </a:lnSpc>
              <a:defRPr sz="4000" b="0" baseline="0">
                <a:solidFill>
                  <a:schemeClr val="accent1"/>
                </a:solidFill>
                <a:effectLst>
                  <a:outerShdw blurRad="50800" dist="38100" dir="2700000" sx="99000" sy="99000" algn="tl" rotWithShape="0">
                    <a:schemeClr val="accent1">
                      <a:alpha val="40000"/>
                    </a:schemeClr>
                  </a:outerShdw>
                </a:effectLst>
                <a:latin typeface="+mj-lt"/>
              </a:defRPr>
            </a:lvl1pPr>
          </a:lstStyle>
          <a:p>
            <a:r>
              <a:rPr lang="zh-CN" altLang="en-US" dirty="0" smtClean="0"/>
              <a:t>单击此处编辑母版标题样式</a:t>
            </a:r>
            <a:endParaRPr lang="zh-CN" altLang="en-US" dirty="0"/>
          </a:p>
        </p:txBody>
      </p:sp>
      <p:sp>
        <p:nvSpPr>
          <p:cNvPr id="5" name="KSO_FD"/>
          <p:cNvSpPr>
            <a:spLocks noGrp="1"/>
          </p:cNvSpPr>
          <p:nvPr>
            <p:ph type="dt" sz="half" idx="10"/>
          </p:nvPr>
        </p:nvSpPr>
        <p:spPr/>
        <p:txBody>
          <a:bodyPr/>
          <a:lstStyle>
            <a:lvl1pPr>
              <a:defRPr/>
            </a:lvl1pPr>
          </a:lstStyle>
          <a:p>
            <a:pPr>
              <a:defRPr/>
            </a:pPr>
            <a:fld id="{9FB6C2B0-E75C-43DD-AEF6-98E8005BD0D6}" type="datetimeFigureOut">
              <a:rPr lang="zh-CN" altLang="en-US"/>
              <a:pPr>
                <a:defRPr/>
              </a:pPr>
              <a:t>2014-11-28</a:t>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8" name="KSO_FN"/>
          <p:cNvSpPr>
            <a:spLocks noGrp="1"/>
          </p:cNvSpPr>
          <p:nvPr>
            <p:ph type="sldNum" sz="quarter" idx="12"/>
          </p:nvPr>
        </p:nvSpPr>
        <p:spPr/>
        <p:txBody>
          <a:bodyPr/>
          <a:lstStyle>
            <a:lvl1pPr>
              <a:defRPr/>
            </a:lvl1pPr>
          </a:lstStyle>
          <a:p>
            <a:pPr>
              <a:defRPr/>
            </a:pPr>
            <a:fld id="{CCF34367-D9B3-4F24-BEAD-8A00B33F0E25}"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lvl1pPr>
              <a:defRPr/>
            </a:lvl1pPr>
          </a:lstStyle>
          <a:p>
            <a:pPr>
              <a:defRPr/>
            </a:pPr>
            <a:fld id="{410A5A4F-54D5-423C-A40C-D2FCEDF3E1F6}" type="datetimeFigureOut">
              <a:rPr lang="zh-CN" altLang="en-US"/>
              <a:pPr>
                <a:defRPr/>
              </a:pPr>
              <a:t>2014-11-28</a:t>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E082BAF4-4053-4C8A-BE58-F865450204E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7628467" y="365125"/>
            <a:ext cx="886883" cy="5811838"/>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1585381" y="365125"/>
            <a:ext cx="5949952" cy="5811838"/>
          </a:xfrm>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lvl1pPr>
              <a:defRPr/>
            </a:lvl1pPr>
          </a:lstStyle>
          <a:p>
            <a:pPr>
              <a:defRPr/>
            </a:pPr>
            <a:fld id="{0533F299-F0CD-4893-8CF2-289E93746047}" type="datetimeFigureOut">
              <a:rPr lang="zh-CN" altLang="en-US"/>
              <a:pPr>
                <a:defRPr/>
              </a:pPr>
              <a:t>2014-11-28</a:t>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F9A342D3-4C2D-4D2F-9DF0-95AEB57952D7}"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tIns="0" bIns="108000"/>
          <a:lstStyle/>
          <a:p>
            <a:r>
              <a:rPr lang="zh-CN" altLang="en-US" smtClean="0"/>
              <a:t>单击此处编辑母版标题样式</a:t>
            </a:r>
            <a:endParaRPr lang="en-US" dirty="0"/>
          </a:p>
        </p:txBody>
      </p:sp>
      <p:sp>
        <p:nvSpPr>
          <p:cNvPr id="3" name="KSO_BC1"/>
          <p:cNvSpPr>
            <a:spLocks noGrp="1"/>
          </p:cNvSpPr>
          <p:nvPr>
            <p:ph idx="1"/>
          </p:nvPr>
        </p:nvSpPr>
        <p:spPr/>
        <p:txBody>
          <a:bodyPr/>
          <a:lstStyle>
            <a:lvl1pPr marL="361950" indent="-276225">
              <a:defRPr/>
            </a:lvl1pPr>
            <a:lvl2pPr marL="361950" indent="-361950">
              <a:defRPr/>
            </a:lvl2pPr>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lvl1pPr>
              <a:defRPr/>
            </a:lvl1pPr>
          </a:lstStyle>
          <a:p>
            <a:pPr>
              <a:defRPr/>
            </a:pPr>
            <a:fld id="{4C9EA72C-232A-45EA-BF72-8A9BEA703B72}" type="datetimeFigureOut">
              <a:rPr lang="zh-CN" altLang="en-US"/>
              <a:pPr>
                <a:defRPr/>
              </a:pPr>
              <a:t>2014-11-28</a:t>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4595F1B3-FB17-4D96-9A2B-1DF134457E0B}"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1574006" y="2108199"/>
            <a:ext cx="5995988" cy="1235075"/>
          </a:xfrm>
        </p:spPr>
        <p:txBody>
          <a:bodyPr>
            <a:normAutofit/>
          </a:bodyPr>
          <a:lstStyle>
            <a:lvl1pPr algn="ctr">
              <a:defRPr sz="3600">
                <a:solidFill>
                  <a:schemeClr val="tx2"/>
                </a:solidFill>
                <a:effectLst/>
              </a:defRPr>
            </a:lvl1pPr>
          </a:lstStyle>
          <a:p>
            <a:r>
              <a:rPr lang="zh-CN" altLang="en-US" dirty="0" smtClean="0"/>
              <a:t>单击此处编辑母版标题样式</a:t>
            </a:r>
            <a:endParaRPr lang="en-US" dirty="0"/>
          </a:p>
        </p:txBody>
      </p:sp>
      <p:sp>
        <p:nvSpPr>
          <p:cNvPr id="3" name="KSO_ST2"/>
          <p:cNvSpPr>
            <a:spLocks noGrp="1"/>
          </p:cNvSpPr>
          <p:nvPr>
            <p:ph type="body" idx="1"/>
          </p:nvPr>
        </p:nvSpPr>
        <p:spPr>
          <a:xfrm>
            <a:off x="3038169" y="3400425"/>
            <a:ext cx="3067663"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KSO_FD"/>
          <p:cNvSpPr>
            <a:spLocks noGrp="1"/>
          </p:cNvSpPr>
          <p:nvPr>
            <p:ph type="dt" sz="half" idx="10"/>
          </p:nvPr>
        </p:nvSpPr>
        <p:spPr/>
        <p:txBody>
          <a:bodyPr/>
          <a:lstStyle>
            <a:lvl1pPr>
              <a:defRPr/>
            </a:lvl1pPr>
          </a:lstStyle>
          <a:p>
            <a:pPr>
              <a:defRPr/>
            </a:pPr>
            <a:fld id="{92FBCFAC-86A2-4B36-BA0E-B8A7B7CE9C68}" type="datetimeFigureOut">
              <a:rPr lang="zh-CN" altLang="en-US"/>
              <a:pPr>
                <a:defRPr/>
              </a:pPr>
              <a:t>2014-11-28</a:t>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CB25C4B3-8FB0-4DE5-AFE6-100E12666D8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1049867" y="1244600"/>
            <a:ext cx="3810000" cy="4932363"/>
          </a:xfrm>
        </p:spPr>
        <p:txBody>
          <a:bodyPr/>
          <a:lstStyle/>
          <a:p>
            <a:pPr lvl="0"/>
            <a:r>
              <a:rPr lang="zh-CN" altLang="en-US" smtClean="0"/>
              <a:t>单击此处编辑母版文本样式</a:t>
            </a:r>
          </a:p>
          <a:p>
            <a:pPr lvl="1"/>
            <a:r>
              <a:rPr lang="zh-CN" altLang="en-US" smtClean="0"/>
              <a:t>第二级</a:t>
            </a:r>
          </a:p>
        </p:txBody>
      </p:sp>
      <p:sp>
        <p:nvSpPr>
          <p:cNvPr id="4" name="KSO_BC2"/>
          <p:cNvSpPr>
            <a:spLocks noGrp="1"/>
          </p:cNvSpPr>
          <p:nvPr>
            <p:ph sz="half" idx="2"/>
          </p:nvPr>
        </p:nvSpPr>
        <p:spPr>
          <a:xfrm>
            <a:off x="4889499" y="1244600"/>
            <a:ext cx="3820587" cy="4932363"/>
          </a:xfrm>
        </p:spPr>
        <p:txBody>
          <a:bodyPr/>
          <a:lstStyle/>
          <a:p>
            <a:pPr lvl="0"/>
            <a:r>
              <a:rPr lang="zh-CN" altLang="en-US" smtClean="0"/>
              <a:t>单击此处编辑母版文本样式</a:t>
            </a:r>
          </a:p>
          <a:p>
            <a:pPr lvl="1"/>
            <a:r>
              <a:rPr lang="zh-CN" altLang="en-US" smtClean="0"/>
              <a:t>第二级</a:t>
            </a:r>
          </a:p>
        </p:txBody>
      </p:sp>
      <p:sp>
        <p:nvSpPr>
          <p:cNvPr id="5" name="KSO_FD"/>
          <p:cNvSpPr>
            <a:spLocks noGrp="1"/>
          </p:cNvSpPr>
          <p:nvPr>
            <p:ph type="dt" sz="half" idx="10"/>
          </p:nvPr>
        </p:nvSpPr>
        <p:spPr/>
        <p:txBody>
          <a:bodyPr/>
          <a:lstStyle>
            <a:lvl1pPr>
              <a:defRPr/>
            </a:lvl1pPr>
          </a:lstStyle>
          <a:p>
            <a:pPr>
              <a:defRPr/>
            </a:pPr>
            <a:fld id="{8D610A72-43BC-414E-8453-0189C2AC33CB}" type="datetimeFigureOut">
              <a:rPr lang="zh-CN" altLang="en-US"/>
              <a:pPr>
                <a:defRPr/>
              </a:pPr>
              <a:t>2014-11-28</a:t>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C1F1862B-28C1-40BF-A9A5-361226427766}"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4576" y="1376362"/>
            <a:ext cx="3868340"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KSO_BC1"/>
          <p:cNvSpPr>
            <a:spLocks noGrp="1"/>
          </p:cNvSpPr>
          <p:nvPr>
            <p:ph sz="half" idx="2"/>
          </p:nvPr>
        </p:nvSpPr>
        <p:spPr>
          <a:xfrm>
            <a:off x="824576" y="2200274"/>
            <a:ext cx="3868340" cy="3684588"/>
          </a:xfrm>
        </p:spPr>
        <p:txBody>
          <a:bodyPr/>
          <a:lstStyle/>
          <a:p>
            <a:pPr lvl="0"/>
            <a:r>
              <a:rPr lang="zh-CN" altLang="en-US" smtClean="0"/>
              <a:t>单击此处编辑母版文本样式</a:t>
            </a:r>
          </a:p>
          <a:p>
            <a:pPr lvl="1"/>
            <a:r>
              <a:rPr lang="zh-CN" altLang="en-US" smtClean="0"/>
              <a:t>第二级</a:t>
            </a:r>
          </a:p>
        </p:txBody>
      </p:sp>
      <p:sp>
        <p:nvSpPr>
          <p:cNvPr id="5" name="Text Placeholder 4"/>
          <p:cNvSpPr>
            <a:spLocks noGrp="1"/>
          </p:cNvSpPr>
          <p:nvPr>
            <p:ph type="body" sz="quarter" idx="3"/>
          </p:nvPr>
        </p:nvSpPr>
        <p:spPr>
          <a:xfrm>
            <a:off x="4823884" y="1376362"/>
            <a:ext cx="3887391"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KSO_BC2"/>
          <p:cNvSpPr>
            <a:spLocks noGrp="1"/>
          </p:cNvSpPr>
          <p:nvPr>
            <p:ph sz="quarter" idx="4"/>
          </p:nvPr>
        </p:nvSpPr>
        <p:spPr>
          <a:xfrm>
            <a:off x="4823884" y="2200274"/>
            <a:ext cx="3887391" cy="3684588"/>
          </a:xfrm>
        </p:spPr>
        <p:txBody>
          <a:bodyPr/>
          <a:lstStyle/>
          <a:p>
            <a:pPr lvl="0"/>
            <a:r>
              <a:rPr lang="zh-CN" altLang="en-US" smtClean="0"/>
              <a:t>单击此处编辑母版文本样式</a:t>
            </a:r>
          </a:p>
          <a:p>
            <a:pPr lvl="1"/>
            <a:r>
              <a:rPr lang="zh-CN" altLang="en-US" smtClean="0"/>
              <a:t>第二级</a:t>
            </a:r>
          </a:p>
        </p:txBody>
      </p:sp>
      <p:sp>
        <p:nvSpPr>
          <p:cNvPr id="7" name="KSO_FD"/>
          <p:cNvSpPr>
            <a:spLocks noGrp="1"/>
          </p:cNvSpPr>
          <p:nvPr>
            <p:ph type="dt" sz="half" idx="10"/>
          </p:nvPr>
        </p:nvSpPr>
        <p:spPr/>
        <p:txBody>
          <a:bodyPr/>
          <a:lstStyle>
            <a:lvl1pPr>
              <a:defRPr/>
            </a:lvl1pPr>
          </a:lstStyle>
          <a:p>
            <a:pPr>
              <a:defRPr/>
            </a:pPr>
            <a:fld id="{86E843CD-5B2F-4645-82D2-26B9F8ACF3A4}" type="datetimeFigureOut">
              <a:rPr lang="zh-CN" altLang="en-US"/>
              <a:pPr>
                <a:defRPr/>
              </a:pPr>
              <a:t>2014-11-28</a:t>
            </a:fld>
            <a:endParaRPr lang="zh-CN" altLang="en-US"/>
          </a:p>
        </p:txBody>
      </p:sp>
      <p:sp>
        <p:nvSpPr>
          <p:cNvPr id="8" name="KSO_FT"/>
          <p:cNvSpPr>
            <a:spLocks noGrp="1"/>
          </p:cNvSpPr>
          <p:nvPr>
            <p:ph type="ftr" sz="quarter" idx="11"/>
          </p:nvPr>
        </p:nvSpPr>
        <p:spPr/>
        <p:txBody>
          <a:bodyPr/>
          <a:lstStyle>
            <a:lvl1pPr>
              <a:defRPr/>
            </a:lvl1pPr>
          </a:lstStyle>
          <a:p>
            <a:pPr>
              <a:defRPr/>
            </a:pPr>
            <a:endParaRPr lang="zh-CN" altLang="en-US"/>
          </a:p>
        </p:txBody>
      </p:sp>
      <p:sp>
        <p:nvSpPr>
          <p:cNvPr id="9" name="KSO_FN"/>
          <p:cNvSpPr>
            <a:spLocks noGrp="1"/>
          </p:cNvSpPr>
          <p:nvPr>
            <p:ph type="sldNum" sz="quarter" idx="12"/>
          </p:nvPr>
        </p:nvSpPr>
        <p:spPr/>
        <p:txBody>
          <a:bodyPr/>
          <a:lstStyle>
            <a:lvl1pPr>
              <a:defRPr/>
            </a:lvl1pPr>
          </a:lstStyle>
          <a:p>
            <a:pPr>
              <a:defRPr/>
            </a:pPr>
            <a:fld id="{E030818A-EAB0-4F67-BA9F-88521970395F}"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lvl1pPr>
              <a:defRPr/>
            </a:lvl1pPr>
          </a:lstStyle>
          <a:p>
            <a:pPr>
              <a:defRPr/>
            </a:pPr>
            <a:fld id="{444BCDCB-DABF-45BC-B5B4-B2C3FA0BBE87}" type="datetimeFigureOut">
              <a:rPr lang="zh-CN" altLang="en-US"/>
              <a:pPr>
                <a:defRPr/>
              </a:pPr>
              <a:t>2014-11-28</a:t>
            </a:fld>
            <a:endParaRPr lang="zh-CN" altLang="en-US"/>
          </a:p>
        </p:txBody>
      </p:sp>
      <p:sp>
        <p:nvSpPr>
          <p:cNvPr id="4" name="KSO_FT"/>
          <p:cNvSpPr>
            <a:spLocks noGrp="1"/>
          </p:cNvSpPr>
          <p:nvPr>
            <p:ph type="ftr" sz="quarter" idx="11"/>
          </p:nvPr>
        </p:nvSpPr>
        <p:spPr/>
        <p:txBody>
          <a:bodyPr/>
          <a:lstStyle>
            <a:lvl1pPr>
              <a:defRPr/>
            </a:lvl1pPr>
          </a:lstStyle>
          <a:p>
            <a:pPr>
              <a:defRPr/>
            </a:pPr>
            <a:endParaRPr lang="zh-CN" altLang="en-US"/>
          </a:p>
        </p:txBody>
      </p:sp>
      <p:sp>
        <p:nvSpPr>
          <p:cNvPr id="5" name="KSO_FN"/>
          <p:cNvSpPr>
            <a:spLocks noGrp="1"/>
          </p:cNvSpPr>
          <p:nvPr>
            <p:ph type="sldNum" sz="quarter" idx="12"/>
          </p:nvPr>
        </p:nvSpPr>
        <p:spPr/>
        <p:txBody>
          <a:bodyPr/>
          <a:lstStyle>
            <a:lvl1pPr>
              <a:defRPr/>
            </a:lvl1pPr>
          </a:lstStyle>
          <a:p>
            <a:pPr>
              <a:defRPr/>
            </a:pPr>
            <a:fld id="{B3E54423-F132-4508-BB6A-A4FB682C9E2E}"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lvl1pPr>
              <a:defRPr/>
            </a:lvl1pPr>
          </a:lstStyle>
          <a:p>
            <a:pPr>
              <a:defRPr/>
            </a:pPr>
            <a:fld id="{9EDC5C6D-9EF8-4C87-ACE1-CAA69519499B}" type="datetimeFigureOut">
              <a:rPr lang="zh-CN" altLang="en-US"/>
              <a:pPr>
                <a:defRPr/>
              </a:pPr>
              <a:t>2014-11-28</a:t>
            </a:fld>
            <a:endParaRPr lang="zh-CN" altLang="en-US"/>
          </a:p>
        </p:txBody>
      </p:sp>
      <p:sp>
        <p:nvSpPr>
          <p:cNvPr id="3" name="KSO_FT"/>
          <p:cNvSpPr>
            <a:spLocks noGrp="1"/>
          </p:cNvSpPr>
          <p:nvPr>
            <p:ph type="ftr" sz="quarter" idx="11"/>
          </p:nvPr>
        </p:nvSpPr>
        <p:spPr/>
        <p:txBody>
          <a:bodyPr/>
          <a:lstStyle>
            <a:lvl1pPr>
              <a:defRPr/>
            </a:lvl1pPr>
          </a:lstStyle>
          <a:p>
            <a:pPr>
              <a:defRPr/>
            </a:pPr>
            <a:endParaRPr lang="zh-CN" altLang="en-US"/>
          </a:p>
        </p:txBody>
      </p:sp>
      <p:sp>
        <p:nvSpPr>
          <p:cNvPr id="4" name="KSO_FN"/>
          <p:cNvSpPr>
            <a:spLocks noGrp="1"/>
          </p:cNvSpPr>
          <p:nvPr>
            <p:ph type="sldNum" sz="quarter" idx="12"/>
          </p:nvPr>
        </p:nvSpPr>
        <p:spPr/>
        <p:txBody>
          <a:bodyPr/>
          <a:lstStyle>
            <a:lvl1pPr>
              <a:defRPr/>
            </a:lvl1pPr>
          </a:lstStyle>
          <a:p>
            <a:pPr>
              <a:defRPr/>
            </a:pPr>
            <a:fld id="{0CDA45F6-5F57-4140-90CB-948D676E19F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858442" y="533402"/>
            <a:ext cx="2949178" cy="1600200"/>
          </a:xfrm>
        </p:spPr>
        <p:txBody>
          <a:bodyPr/>
          <a:lstStyle>
            <a:lvl1pPr>
              <a:defRPr sz="3200"/>
            </a:lvl1pPr>
          </a:lstStyle>
          <a:p>
            <a:r>
              <a:rPr lang="zh-CN" altLang="en-US" smtClean="0"/>
              <a:t>单击此处编辑母版标题样式</a:t>
            </a:r>
            <a:endParaRPr lang="en-US" dirty="0"/>
          </a:p>
        </p:txBody>
      </p:sp>
      <p:sp>
        <p:nvSpPr>
          <p:cNvPr id="3" name="KSO_BC1"/>
          <p:cNvSpPr>
            <a:spLocks noGrp="1"/>
          </p:cNvSpPr>
          <p:nvPr>
            <p:ph idx="1"/>
          </p:nvPr>
        </p:nvSpPr>
        <p:spPr>
          <a:xfrm>
            <a:off x="4115992" y="1063628"/>
            <a:ext cx="462915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p:txBody>
      </p:sp>
      <p:sp>
        <p:nvSpPr>
          <p:cNvPr id="4" name="KSO_BC2"/>
          <p:cNvSpPr>
            <a:spLocks noGrp="1"/>
          </p:cNvSpPr>
          <p:nvPr>
            <p:ph type="body" sz="half" idx="2"/>
          </p:nvPr>
        </p:nvSpPr>
        <p:spPr>
          <a:xfrm>
            <a:off x="858442" y="2133602"/>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KSO_FD"/>
          <p:cNvSpPr>
            <a:spLocks noGrp="1"/>
          </p:cNvSpPr>
          <p:nvPr>
            <p:ph type="dt" sz="half" idx="10"/>
          </p:nvPr>
        </p:nvSpPr>
        <p:spPr/>
        <p:txBody>
          <a:bodyPr/>
          <a:lstStyle>
            <a:lvl1pPr>
              <a:defRPr/>
            </a:lvl1pPr>
          </a:lstStyle>
          <a:p>
            <a:pPr>
              <a:defRPr/>
            </a:pPr>
            <a:fld id="{90E6FBEC-0C67-469D-8D60-B902A129030C}" type="datetimeFigureOut">
              <a:rPr lang="zh-CN" altLang="en-US"/>
              <a:pPr>
                <a:defRPr/>
              </a:pPr>
              <a:t>2014-11-28</a:t>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CFC3ADD6-70DC-427A-B06A-6AD9B8D42988}"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934644" y="457200"/>
            <a:ext cx="2949178" cy="1600200"/>
          </a:xfrm>
        </p:spPr>
        <p:txBody>
          <a:bodyPr/>
          <a:lstStyle>
            <a:lvl1pPr>
              <a:defRPr sz="32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4082125"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KSO_BC2"/>
          <p:cNvSpPr>
            <a:spLocks noGrp="1"/>
          </p:cNvSpPr>
          <p:nvPr>
            <p:ph type="body" sz="half" idx="2"/>
          </p:nvPr>
        </p:nvSpPr>
        <p:spPr>
          <a:xfrm>
            <a:off x="934644"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KSO_FD"/>
          <p:cNvSpPr>
            <a:spLocks noGrp="1"/>
          </p:cNvSpPr>
          <p:nvPr>
            <p:ph type="dt" sz="half" idx="10"/>
          </p:nvPr>
        </p:nvSpPr>
        <p:spPr/>
        <p:txBody>
          <a:bodyPr/>
          <a:lstStyle>
            <a:lvl1pPr>
              <a:defRPr/>
            </a:lvl1pPr>
          </a:lstStyle>
          <a:p>
            <a:pPr>
              <a:defRPr/>
            </a:pPr>
            <a:fld id="{9EB5C4EA-DF3D-470A-9AE1-247F1633B74D}" type="datetimeFigureOut">
              <a:rPr lang="zh-CN" altLang="en-US"/>
              <a:pPr>
                <a:defRPr/>
              </a:pPr>
              <a:t>2014-11-28</a:t>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34367A4B-F6F5-4BD5-BB0A-50F76DD03D3B}"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图片 12"/>
          <p:cNvPicPr>
            <a:picLocks noChangeAspect="1"/>
          </p:cNvPicPr>
          <p:nvPr/>
        </p:nvPicPr>
        <p:blipFill>
          <a:blip r:embed="rId13"/>
          <a:srcRect l="3726" t="5006" r="6828" b="83424"/>
          <a:stretch>
            <a:fillRect/>
          </a:stretch>
        </p:blipFill>
        <p:spPr bwMode="auto">
          <a:xfrm>
            <a:off x="1588" y="0"/>
            <a:ext cx="9144000" cy="966788"/>
          </a:xfrm>
          <a:prstGeom prst="rect">
            <a:avLst/>
          </a:prstGeom>
          <a:noFill/>
          <a:ln w="9525">
            <a:noFill/>
            <a:miter lim="800000"/>
            <a:headEnd/>
            <a:tailEnd/>
          </a:ln>
        </p:spPr>
      </p:pic>
      <p:sp>
        <p:nvSpPr>
          <p:cNvPr id="9" name="矩形 8"/>
          <p:cNvSpPr/>
          <p:nvPr/>
        </p:nvSpPr>
        <p:spPr>
          <a:xfrm>
            <a:off x="1588" y="0"/>
            <a:ext cx="9144000" cy="966788"/>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28" name="KSO_BT1"/>
          <p:cNvSpPr>
            <a:spLocks noGrp="1"/>
          </p:cNvSpPr>
          <p:nvPr>
            <p:ph type="title"/>
          </p:nvPr>
        </p:nvSpPr>
        <p:spPr bwMode="auto">
          <a:xfrm>
            <a:off x="419100" y="161925"/>
            <a:ext cx="8291513" cy="7000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smtClean="0"/>
          </a:p>
        </p:txBody>
      </p:sp>
      <p:sp>
        <p:nvSpPr>
          <p:cNvPr id="4" name="KSO_FD"/>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98223B58-679D-483C-8685-4297228B550B}" type="datetimeFigureOut">
              <a:rPr lang="zh-CN" altLang="en-US"/>
              <a:pPr>
                <a:defRPr/>
              </a:pPr>
              <a:t>2014-11-28</a:t>
            </a:fld>
            <a:endParaRPr lang="zh-CN" altLang="en-US"/>
          </a:p>
        </p:txBody>
      </p:sp>
      <p:sp>
        <p:nvSpPr>
          <p:cNvPr id="5" name="KSO_FT"/>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KSO_FN"/>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9B0B28CC-27F8-4644-9530-794C4F70B78D}" type="slidenum">
              <a:rPr lang="zh-CN" altLang="en-US"/>
              <a:pPr>
                <a:defRPr/>
              </a:pPr>
              <a:t>‹#›</a:t>
            </a:fld>
            <a:endParaRPr lang="zh-CN" altLang="en-US"/>
          </a:p>
        </p:txBody>
      </p:sp>
      <p:sp>
        <p:nvSpPr>
          <p:cNvPr id="1032" name="KSO_BC1"/>
          <p:cNvSpPr>
            <a:spLocks noGrp="1"/>
          </p:cNvSpPr>
          <p:nvPr>
            <p:ph type="body" idx="1"/>
          </p:nvPr>
        </p:nvSpPr>
        <p:spPr bwMode="auto">
          <a:xfrm>
            <a:off x="419100" y="1027113"/>
            <a:ext cx="8291513" cy="5192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Tree>
  </p:cSld>
  <p:clrMap bg1="lt1" tx1="dk1" bg2="lt2" tx2="dk2" accent1="accent1" accent2="accent2" accent3="accent3" accent4="accent4" accent5="accent5" accent6="accent6" hlink="hlink" folHlink="folHlink"/>
  <p:sldLayoutIdLst>
    <p:sldLayoutId id="2147483672" r:id="rId1"/>
    <p:sldLayoutId id="2147483666" r:id="rId2"/>
    <p:sldLayoutId id="2147483667" r:id="rId3"/>
    <p:sldLayoutId id="2147483668" r:id="rId4"/>
    <p:sldLayoutId id="2147483669" r:id="rId5"/>
    <p:sldLayoutId id="2147483670" r:id="rId6"/>
    <p:sldLayoutId id="2147483673" r:id="rId7"/>
    <p:sldLayoutId id="2147483674" r:id="rId8"/>
    <p:sldLayoutId id="2147483675" r:id="rId9"/>
    <p:sldLayoutId id="2147483671" r:id="rId10"/>
    <p:sldLayoutId id="2147483676" r:id="rId11"/>
  </p:sldLayoutIdLst>
  <p:txStyles>
    <p:titleStyle>
      <a:lvl1pPr algn="l" rtl="0" eaLnBrk="0" fontAlgn="base" hangingPunct="0">
        <a:lnSpc>
          <a:spcPct val="90000"/>
        </a:lnSpc>
        <a:spcBef>
          <a:spcPct val="0"/>
        </a:spcBef>
        <a:spcAft>
          <a:spcPct val="0"/>
        </a:spcAft>
        <a:defRPr sz="3200" kern="1200">
          <a:solidFill>
            <a:schemeClr val="accent1"/>
          </a:solidFill>
          <a:latin typeface="Arial Black" panose="020B0A04020102020204" pitchFamily="34" charset="0"/>
          <a:ea typeface="微软雅黑" panose="020B0503020204020204" pitchFamily="34" charset="-122"/>
          <a:cs typeface="微软雅黑"/>
        </a:defRPr>
      </a:lvl1pPr>
      <a:lvl2pPr algn="l" rtl="0" eaLnBrk="0" fontAlgn="base" hangingPunct="0">
        <a:lnSpc>
          <a:spcPct val="90000"/>
        </a:lnSpc>
        <a:spcBef>
          <a:spcPct val="0"/>
        </a:spcBef>
        <a:spcAft>
          <a:spcPct val="0"/>
        </a:spcAft>
        <a:defRPr sz="3200">
          <a:solidFill>
            <a:schemeClr val="accent1"/>
          </a:solidFill>
          <a:latin typeface="Arial Black" pitchFamily="34" charset="0"/>
          <a:ea typeface="微软雅黑" pitchFamily="34" charset="-122"/>
          <a:cs typeface="微软雅黑"/>
        </a:defRPr>
      </a:lvl2pPr>
      <a:lvl3pPr algn="l" rtl="0" eaLnBrk="0" fontAlgn="base" hangingPunct="0">
        <a:lnSpc>
          <a:spcPct val="90000"/>
        </a:lnSpc>
        <a:spcBef>
          <a:spcPct val="0"/>
        </a:spcBef>
        <a:spcAft>
          <a:spcPct val="0"/>
        </a:spcAft>
        <a:defRPr sz="3200">
          <a:solidFill>
            <a:schemeClr val="accent1"/>
          </a:solidFill>
          <a:latin typeface="Arial Black" pitchFamily="34" charset="0"/>
          <a:ea typeface="微软雅黑" pitchFamily="34" charset="-122"/>
          <a:cs typeface="微软雅黑"/>
        </a:defRPr>
      </a:lvl3pPr>
      <a:lvl4pPr algn="l" rtl="0" eaLnBrk="0" fontAlgn="base" hangingPunct="0">
        <a:lnSpc>
          <a:spcPct val="90000"/>
        </a:lnSpc>
        <a:spcBef>
          <a:spcPct val="0"/>
        </a:spcBef>
        <a:spcAft>
          <a:spcPct val="0"/>
        </a:spcAft>
        <a:defRPr sz="3200">
          <a:solidFill>
            <a:schemeClr val="accent1"/>
          </a:solidFill>
          <a:latin typeface="Arial Black" pitchFamily="34" charset="0"/>
          <a:ea typeface="微软雅黑" pitchFamily="34" charset="-122"/>
          <a:cs typeface="微软雅黑"/>
        </a:defRPr>
      </a:lvl4pPr>
      <a:lvl5pPr algn="l" rtl="0" eaLnBrk="0" fontAlgn="base" hangingPunct="0">
        <a:lnSpc>
          <a:spcPct val="90000"/>
        </a:lnSpc>
        <a:spcBef>
          <a:spcPct val="0"/>
        </a:spcBef>
        <a:spcAft>
          <a:spcPct val="0"/>
        </a:spcAft>
        <a:defRPr sz="3200">
          <a:solidFill>
            <a:schemeClr val="accent1"/>
          </a:solidFill>
          <a:latin typeface="Arial Black" pitchFamily="34" charset="0"/>
          <a:ea typeface="微软雅黑" pitchFamily="34" charset="-122"/>
          <a:cs typeface="微软雅黑"/>
        </a:defRPr>
      </a:lvl5pPr>
      <a:lvl6pPr marL="457200" algn="l" rtl="0" fontAlgn="base">
        <a:lnSpc>
          <a:spcPct val="90000"/>
        </a:lnSpc>
        <a:spcBef>
          <a:spcPct val="0"/>
        </a:spcBef>
        <a:spcAft>
          <a:spcPct val="0"/>
        </a:spcAft>
        <a:defRPr sz="3200">
          <a:solidFill>
            <a:schemeClr val="accent1"/>
          </a:solidFill>
          <a:latin typeface="Arial Black" pitchFamily="34" charset="0"/>
          <a:ea typeface="微软雅黑" pitchFamily="34" charset="-122"/>
        </a:defRPr>
      </a:lvl6pPr>
      <a:lvl7pPr marL="914400" algn="l" rtl="0" fontAlgn="base">
        <a:lnSpc>
          <a:spcPct val="90000"/>
        </a:lnSpc>
        <a:spcBef>
          <a:spcPct val="0"/>
        </a:spcBef>
        <a:spcAft>
          <a:spcPct val="0"/>
        </a:spcAft>
        <a:defRPr sz="3200">
          <a:solidFill>
            <a:schemeClr val="accent1"/>
          </a:solidFill>
          <a:latin typeface="Arial Black" pitchFamily="34" charset="0"/>
          <a:ea typeface="微软雅黑" pitchFamily="34" charset="-122"/>
        </a:defRPr>
      </a:lvl7pPr>
      <a:lvl8pPr marL="1371600" algn="l" rtl="0" fontAlgn="base">
        <a:lnSpc>
          <a:spcPct val="90000"/>
        </a:lnSpc>
        <a:spcBef>
          <a:spcPct val="0"/>
        </a:spcBef>
        <a:spcAft>
          <a:spcPct val="0"/>
        </a:spcAft>
        <a:defRPr sz="3200">
          <a:solidFill>
            <a:schemeClr val="accent1"/>
          </a:solidFill>
          <a:latin typeface="Arial Black" pitchFamily="34" charset="0"/>
          <a:ea typeface="微软雅黑" pitchFamily="34" charset="-122"/>
        </a:defRPr>
      </a:lvl8pPr>
      <a:lvl9pPr marL="1828800" algn="l" rtl="0" fontAlgn="base">
        <a:lnSpc>
          <a:spcPct val="90000"/>
        </a:lnSpc>
        <a:spcBef>
          <a:spcPct val="0"/>
        </a:spcBef>
        <a:spcAft>
          <a:spcPct val="0"/>
        </a:spcAft>
        <a:defRPr sz="3200">
          <a:solidFill>
            <a:schemeClr val="accent1"/>
          </a:solidFill>
          <a:latin typeface="Arial Black" pitchFamily="34" charset="0"/>
          <a:ea typeface="微软雅黑" pitchFamily="34" charset="-122"/>
        </a:defRPr>
      </a:lvl9pPr>
    </p:titleStyle>
    <p:bodyStyle>
      <a:lvl1pPr marL="357188" indent="-357188" algn="just" rtl="0" eaLnBrk="0" fontAlgn="base" hangingPunct="0">
        <a:lnSpc>
          <a:spcPct val="110000"/>
        </a:lnSpc>
        <a:spcBef>
          <a:spcPts val="1800"/>
        </a:spcBef>
        <a:spcAft>
          <a:spcPct val="0"/>
        </a:spcAft>
        <a:buClr>
          <a:schemeClr val="accent1"/>
        </a:buClr>
        <a:buSzPct val="70000"/>
        <a:buFont typeface="Wingdings" pitchFamily="2" charset="2"/>
        <a:buChar char=""/>
        <a:defRPr sz="2000" kern="1200">
          <a:solidFill>
            <a:srgbClr val="2567AE"/>
          </a:solidFill>
          <a:latin typeface="Arial" panose="020B0604020202020204" pitchFamily="34" charset="0"/>
          <a:ea typeface="微软雅黑" panose="020B0503020204020204" pitchFamily="34" charset="-122"/>
          <a:cs typeface="微软雅黑"/>
        </a:defRPr>
      </a:lvl1pPr>
      <a:lvl2pPr marL="357188" indent="-357188" algn="just" rtl="0" eaLnBrk="0" fontAlgn="base" hangingPunct="0">
        <a:lnSpc>
          <a:spcPct val="130000"/>
        </a:lnSpc>
        <a:spcBef>
          <a:spcPct val="0"/>
        </a:spcBef>
        <a:spcAft>
          <a:spcPts val="600"/>
        </a:spcAft>
        <a:buClr>
          <a:srgbClr val="5DD4FF"/>
        </a:buClr>
        <a:buFont typeface="幼圆"/>
        <a:buChar char=" "/>
        <a:defRPr sz="1600" kern="1200">
          <a:solidFill>
            <a:srgbClr val="7D7D7D"/>
          </a:solidFill>
          <a:latin typeface="幼圆" panose="02010509060101010101" pitchFamily="49" charset="-122"/>
          <a:ea typeface="幼圆" panose="02010509060101010101" pitchFamily="49" charset="-122"/>
          <a:cs typeface="幼圆"/>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微软雅黑"/>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微软雅黑"/>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微软雅黑"/>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0.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6.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0" y="3500438"/>
            <a:ext cx="9144000" cy="760412"/>
          </a:xfrm>
        </p:spPr>
        <p:txBody>
          <a:bodyPr/>
          <a:lstStyle/>
          <a:p>
            <a:pPr eaLnBrk="1" hangingPunct="1">
              <a:defRPr/>
            </a:pPr>
            <a:r>
              <a:rPr lang="zh-CN" altLang="en-US" sz="4000" smtClean="0">
                <a:solidFill>
                  <a:srgbClr val="FF0000"/>
                </a:solidFill>
                <a:effectLst>
                  <a:outerShdw blurRad="38100" dist="38100" dir="2700000" algn="tl">
                    <a:srgbClr val="000000"/>
                  </a:outerShdw>
                </a:effectLst>
                <a:latin typeface="华文行楷" pitchFamily="2" charset="-122"/>
                <a:ea typeface="华文行楷" pitchFamily="2" charset="-122"/>
                <a:cs typeface="+mn-cs"/>
              </a:rPr>
              <a:t>杨磊</a:t>
            </a:r>
          </a:p>
        </p:txBody>
      </p:sp>
      <p:sp>
        <p:nvSpPr>
          <p:cNvPr id="2" name="标题 1"/>
          <p:cNvSpPr>
            <a:spLocks noGrp="1"/>
          </p:cNvSpPr>
          <p:nvPr>
            <p:ph type="title"/>
          </p:nvPr>
        </p:nvSpPr>
        <p:spPr>
          <a:xfrm>
            <a:off x="0" y="2276475"/>
            <a:ext cx="9144000" cy="1060450"/>
          </a:xfrm>
        </p:spPr>
        <p:txBody>
          <a:bodyPr rtlCol="0"/>
          <a:lstStyle/>
          <a:p>
            <a:pPr eaLnBrk="1" fontAlgn="auto" hangingPunct="1">
              <a:spcAft>
                <a:spcPts val="0"/>
              </a:spcAft>
              <a:defRPr/>
            </a:pPr>
            <a:r>
              <a:rPr lang="zh-CN" altLang="en-US" dirty="0" smtClean="0">
                <a:solidFill>
                  <a:srgbClr val="FF0000"/>
                </a:solidFill>
                <a:latin typeface="华文琥珀" pitchFamily="2" charset="-122"/>
                <a:ea typeface="华文琥珀" pitchFamily="2" charset="-122"/>
                <a:cs typeface="+mj-cs"/>
              </a:rPr>
              <a:t>体育学院学科方向团队论证报告</a:t>
            </a:r>
            <a:endParaRPr lang="zh-CN" altLang="en-US" dirty="0">
              <a:solidFill>
                <a:srgbClr val="FF0000"/>
              </a:solidFill>
              <a:latin typeface="华文琥珀" pitchFamily="2" charset="-122"/>
              <a:ea typeface="华文琥珀" pitchFamily="2" charset="-122"/>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p:txBody>
          <a:bodyPr/>
          <a:lstStyle/>
          <a:p>
            <a:pPr eaLnBrk="1" hangingPunct="1"/>
            <a:r>
              <a:rPr lang="zh-CN" altLang="en-US" smtClean="0">
                <a:latin typeface="Arial Black"/>
                <a:ea typeface="微软雅黑"/>
              </a:rPr>
              <a:t>学科专业与特色</a:t>
            </a:r>
          </a:p>
        </p:txBody>
      </p:sp>
      <p:sp>
        <p:nvSpPr>
          <p:cNvPr id="23554" name="内容占位符 2"/>
          <p:cNvSpPr>
            <a:spLocks noGrp="1"/>
          </p:cNvSpPr>
          <p:nvPr>
            <p:ph idx="1"/>
          </p:nvPr>
        </p:nvSpPr>
        <p:spPr>
          <a:xfrm>
            <a:off x="419100" y="1027113"/>
            <a:ext cx="8291513" cy="3049587"/>
          </a:xfrm>
        </p:spPr>
        <p:txBody>
          <a:bodyPr/>
          <a:lstStyle/>
          <a:p>
            <a:pPr eaLnBrk="1" hangingPunct="1"/>
            <a:r>
              <a:rPr lang="zh-CN" altLang="zh-CN" smtClean="0">
                <a:latin typeface="Arial" charset="0"/>
                <a:ea typeface="微软雅黑"/>
              </a:rPr>
              <a:t>体育学院在社会体育专业与学科建设领域不断完善，通过凝练专业与学科特色、加强科学研究与人才培养，以教学科研为中心，以全面发展为方向，以特色项目为载体，初步建成了围绕社会体育指导员培养为中心的休闲体育产业产学研相结合、理论实践相联系的社会体育专业人才培养模式，在我省社会体育专业建设领域独树一帜。并且，我院重视</a:t>
            </a:r>
            <a:r>
              <a:rPr lang="zh-CN" altLang="en-US" smtClean="0">
                <a:latin typeface="Arial" charset="0"/>
                <a:ea typeface="微软雅黑"/>
              </a:rPr>
              <a:t>休闲体育</a:t>
            </a:r>
            <a:r>
              <a:rPr lang="zh-CN" altLang="zh-CN" smtClean="0">
                <a:latin typeface="Arial" charset="0"/>
                <a:ea typeface="微软雅黑"/>
              </a:rPr>
              <a:t>体育</a:t>
            </a:r>
            <a:r>
              <a:rPr lang="zh-CN" altLang="en-US" smtClean="0">
                <a:latin typeface="Arial" charset="0"/>
                <a:ea typeface="微软雅黑"/>
              </a:rPr>
              <a:t>产业领域</a:t>
            </a:r>
            <a:r>
              <a:rPr lang="zh-CN" altLang="zh-CN" smtClean="0">
                <a:latin typeface="Arial" charset="0"/>
                <a:ea typeface="微软雅黑"/>
              </a:rPr>
              <a:t>的科学研究、人才培养等工作，建立了该研究方向的学科优势。</a:t>
            </a:r>
          </a:p>
          <a:p>
            <a:pPr eaLnBrk="1" hangingPunct="1"/>
            <a:endParaRPr lang="zh-CN" altLang="en-US" smtClean="0">
              <a:latin typeface="Arial" charset="0"/>
              <a:ea typeface="微软雅黑"/>
            </a:endParaRPr>
          </a:p>
        </p:txBody>
      </p:sp>
      <p:pic>
        <p:nvPicPr>
          <p:cNvPr id="23555" name="图片 3"/>
          <p:cNvPicPr>
            <a:picLocks noChangeAspect="1"/>
          </p:cNvPicPr>
          <p:nvPr/>
        </p:nvPicPr>
        <p:blipFill>
          <a:blip r:embed="rId2"/>
          <a:srcRect/>
          <a:stretch>
            <a:fillRect/>
          </a:stretch>
        </p:blipFill>
        <p:spPr bwMode="auto">
          <a:xfrm>
            <a:off x="1908175" y="3573463"/>
            <a:ext cx="5976938" cy="3024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p:nvPr>
        </p:nvSpPr>
        <p:spPr/>
        <p:txBody>
          <a:bodyPr/>
          <a:lstStyle/>
          <a:p>
            <a:pPr eaLnBrk="1" hangingPunct="1"/>
            <a:r>
              <a:rPr lang="zh-CN" altLang="en-US" smtClean="0">
                <a:latin typeface="Arial Black"/>
                <a:ea typeface="微软雅黑"/>
              </a:rPr>
              <a:t>团队建设思路</a:t>
            </a:r>
          </a:p>
        </p:txBody>
      </p:sp>
      <p:sp>
        <p:nvSpPr>
          <p:cNvPr id="3" name="内容占位符 2"/>
          <p:cNvSpPr>
            <a:spLocks noGrp="1"/>
          </p:cNvSpPr>
          <p:nvPr>
            <p:ph idx="1"/>
          </p:nvPr>
        </p:nvSpPr>
        <p:spPr>
          <a:xfrm>
            <a:off x="419100" y="1125538"/>
            <a:ext cx="8291513" cy="2978150"/>
          </a:xfrm>
          <a:gradFill>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50800" dir="5400000" sx="1000" sy="1000" algn="ctr" rotWithShape="0">
              <a:srgbClr val="000000"/>
            </a:outerShdw>
          </a:effectLst>
        </p:spPr>
        <p:txBody>
          <a:bodyPr rtlCol="0">
            <a:normAutofit/>
          </a:bodyPr>
          <a:lstStyle/>
          <a:p>
            <a:pPr eaLnBrk="1" fontAlgn="auto" hangingPunct="1">
              <a:spcAft>
                <a:spcPts val="0"/>
              </a:spcAft>
              <a:defRPr/>
            </a:pPr>
            <a:r>
              <a:rPr lang="zh-CN" altLang="zh-CN" dirty="0">
                <a:solidFill>
                  <a:schemeClr val="accent1">
                    <a:lumMod val="75000"/>
                  </a:schemeClr>
                </a:solidFill>
                <a:cs typeface="+mn-cs"/>
              </a:rPr>
              <a:t>结合团队成员的专业与学科优势，进行科学分工，围绕社会紧缺的社会体育指导员管理体制进行系统化、纵深化研究，对休闲体育产业管理体系、培养模式、配置方式（就业途径）、发展路径等进行全面综合研究与探索，将社会体育专业人才培养与社会需求相结合，将人才培养理论与体育实践相联系，将社会体育专业与相关学科开展协同创新研究，将人才培养与科学研究、社会服务等进行融合发展，从而继续挖掘、凝练社会体育专业特色，改革创新社会体育专业人才培养模式，促进社会体育专业、学科团队等的快速健康发展。</a:t>
            </a:r>
            <a:endParaRPr lang="zh-CN" altLang="en-US" dirty="0">
              <a:solidFill>
                <a:schemeClr val="accent1">
                  <a:lumMod val="75000"/>
                </a:schemeClr>
              </a:solidFill>
              <a:cs typeface="+mn-cs"/>
            </a:endParaRPr>
          </a:p>
        </p:txBody>
      </p:sp>
      <p:pic>
        <p:nvPicPr>
          <p:cNvPr id="4" name="图片 3"/>
          <p:cNvPicPr>
            <a:picLocks noChangeAspect="1"/>
          </p:cNvPicPr>
          <p:nvPr/>
        </p:nvPicPr>
        <p:blipFill>
          <a:blip r:embed="rId2"/>
          <a:stretch>
            <a:fillRect/>
          </a:stretch>
        </p:blipFill>
        <p:spPr>
          <a:xfrm>
            <a:off x="1547664" y="4219575"/>
            <a:ext cx="5832648" cy="2638425"/>
          </a:xfrm>
          <a:prstGeom prst="rect">
            <a:avLst/>
          </a:prstGeom>
          <a:effectLst>
            <a:glow rad="609600">
              <a:schemeClr val="accent1">
                <a:alpha val="40000"/>
              </a:schemeClr>
            </a:glo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p:cNvSpPr>
          <p:nvPr>
            <p:ph type="title"/>
          </p:nvPr>
        </p:nvSpPr>
        <p:spPr/>
        <p:txBody>
          <a:bodyPr/>
          <a:lstStyle/>
          <a:p>
            <a:pPr eaLnBrk="1" hangingPunct="1"/>
            <a:r>
              <a:rPr lang="zh-CN" altLang="en-US" smtClean="0">
                <a:latin typeface="Arial Black"/>
                <a:ea typeface="微软雅黑"/>
              </a:rPr>
              <a:t>学科带头人</a:t>
            </a:r>
          </a:p>
        </p:txBody>
      </p:sp>
      <p:pic>
        <p:nvPicPr>
          <p:cNvPr id="25602" name="内容占位符 3"/>
          <p:cNvPicPr>
            <a:picLocks noGrp="1" noChangeAspect="1"/>
          </p:cNvPicPr>
          <p:nvPr>
            <p:ph idx="1"/>
          </p:nvPr>
        </p:nvPicPr>
        <p:blipFill>
          <a:blip r:embed="rId2"/>
          <a:srcRect/>
          <a:stretch>
            <a:fillRect/>
          </a:stretch>
        </p:blipFill>
        <p:spPr>
          <a:xfrm>
            <a:off x="5056188" y="3716338"/>
            <a:ext cx="3687762" cy="2792412"/>
          </a:xfrm>
        </p:spPr>
      </p:pic>
      <p:graphicFrame>
        <p:nvGraphicFramePr>
          <p:cNvPr id="5" name="表格 4"/>
          <p:cNvGraphicFramePr>
            <a:graphicFrameLocks noGrp="1"/>
          </p:cNvGraphicFramePr>
          <p:nvPr/>
        </p:nvGraphicFramePr>
        <p:xfrm>
          <a:off x="419100" y="1138238"/>
          <a:ext cx="8291513" cy="2446337"/>
        </p:xfrm>
        <a:graphic>
          <a:graphicData uri="http://schemas.openxmlformats.org/drawingml/2006/table">
            <a:tbl>
              <a:tblPr>
                <a:tableStyleId>{93296810-A885-4BE3-A3E7-6D5BEEA58F35}</a:tableStyleId>
              </a:tblPr>
              <a:tblGrid>
                <a:gridCol w="4946447"/>
                <a:gridCol w="3345598"/>
              </a:tblGrid>
              <a:tr h="534261">
                <a:tc>
                  <a:txBody>
                    <a:bodyPr/>
                    <a:lstStyle/>
                    <a:p>
                      <a:pPr algn="ctr">
                        <a:spcAft>
                          <a:spcPts val="0"/>
                        </a:spcAft>
                      </a:pPr>
                      <a:r>
                        <a:rPr lang="zh-CN" sz="2000" kern="100" dirty="0">
                          <a:solidFill>
                            <a:srgbClr val="FF0000"/>
                          </a:solidFill>
                          <a:effectLst/>
                          <a:latin typeface="华文行楷" panose="02010800040101010101" pitchFamily="2" charset="-122"/>
                          <a:ea typeface="华文行楷" panose="02010800040101010101" pitchFamily="2" charset="-122"/>
                        </a:rPr>
                        <a:t>农村体育</a:t>
                      </a:r>
                      <a:r>
                        <a:rPr lang="en-US" sz="2000" kern="100" dirty="0">
                          <a:solidFill>
                            <a:srgbClr val="FF0000"/>
                          </a:solidFill>
                          <a:effectLst/>
                          <a:latin typeface="华文行楷" panose="02010800040101010101" pitchFamily="2" charset="-122"/>
                          <a:ea typeface="华文行楷" panose="02010800040101010101" pitchFamily="2" charset="-122"/>
                        </a:rPr>
                        <a:t>:</a:t>
                      </a:r>
                      <a:r>
                        <a:rPr lang="zh-CN" sz="2000" kern="100" dirty="0">
                          <a:solidFill>
                            <a:srgbClr val="FF0000"/>
                          </a:solidFill>
                          <a:effectLst/>
                          <a:latin typeface="华文行楷" panose="02010800040101010101" pitchFamily="2" charset="-122"/>
                          <a:ea typeface="华文行楷" panose="02010800040101010101" pitchFamily="2" charset="-122"/>
                        </a:rPr>
                        <a:t>制约我国群众体育发展的</a:t>
                      </a:r>
                      <a:r>
                        <a:rPr lang="en-US" sz="2000" kern="100" dirty="0">
                          <a:solidFill>
                            <a:srgbClr val="FF0000"/>
                          </a:solidFill>
                          <a:effectLst/>
                          <a:latin typeface="华文行楷" panose="02010800040101010101" pitchFamily="2" charset="-122"/>
                          <a:ea typeface="华文行楷" panose="02010800040101010101" pitchFamily="2" charset="-122"/>
                        </a:rPr>
                        <a:t>“</a:t>
                      </a:r>
                      <a:r>
                        <a:rPr lang="zh-CN" sz="2000" kern="100" dirty="0">
                          <a:solidFill>
                            <a:srgbClr val="FF0000"/>
                          </a:solidFill>
                          <a:effectLst/>
                          <a:latin typeface="华文行楷" panose="02010800040101010101" pitchFamily="2" charset="-122"/>
                          <a:ea typeface="华文行楷" panose="02010800040101010101" pitchFamily="2" charset="-122"/>
                        </a:rPr>
                        <a:t>瓶颈</a:t>
                      </a:r>
                      <a:r>
                        <a:rPr lang="en-US" sz="2000" kern="100" dirty="0">
                          <a:solidFill>
                            <a:srgbClr val="FF0000"/>
                          </a:solidFill>
                          <a:effectLst/>
                          <a:latin typeface="华文行楷" panose="02010800040101010101" pitchFamily="2" charset="-122"/>
                          <a:ea typeface="华文行楷" panose="02010800040101010101" pitchFamily="2" charset="-122"/>
                        </a:rPr>
                        <a:t>”</a:t>
                      </a:r>
                      <a:endParaRPr lang="zh-CN" sz="2000" kern="100" dirty="0">
                        <a:solidFill>
                          <a:srgbClr val="FF0000"/>
                        </a:solidFill>
                        <a:effectLst/>
                        <a:latin typeface="华文行楷" panose="02010800040101010101" pitchFamily="2" charset="-122"/>
                        <a:ea typeface="华文行楷" panose="02010800040101010101" pitchFamily="2" charset="-122"/>
                      </a:endParaRPr>
                    </a:p>
                  </a:txBody>
                  <a:tcPr marL="67394" marR="67394" marT="0" marB="0" anchor="ctr"/>
                </a:tc>
                <a:tc>
                  <a:txBody>
                    <a:bodyPr/>
                    <a:lstStyle/>
                    <a:p>
                      <a:pPr algn="ctr">
                        <a:spcAft>
                          <a:spcPts val="0"/>
                        </a:spcAft>
                      </a:pPr>
                      <a:r>
                        <a:rPr lang="zh-CN" sz="2000" kern="100" dirty="0" smtClean="0">
                          <a:solidFill>
                            <a:srgbClr val="FF0000"/>
                          </a:solidFill>
                          <a:effectLst/>
                          <a:latin typeface="华文行楷" panose="02010800040101010101" pitchFamily="2" charset="-122"/>
                          <a:ea typeface="华文行楷" panose="02010800040101010101" pitchFamily="2" charset="-122"/>
                        </a:rPr>
                        <a:t>《北京体育大学学报》</a:t>
                      </a:r>
                      <a:endParaRPr lang="zh-CN" sz="2000" kern="100" dirty="0">
                        <a:solidFill>
                          <a:srgbClr val="FF0000"/>
                        </a:solidFill>
                        <a:effectLst/>
                        <a:latin typeface="华文行楷" panose="02010800040101010101" pitchFamily="2" charset="-122"/>
                        <a:ea typeface="华文行楷" panose="02010800040101010101" pitchFamily="2" charset="-122"/>
                      </a:endParaRPr>
                    </a:p>
                  </a:txBody>
                  <a:tcPr marL="67394" marR="67394" marT="0" marB="0" anchor="ctr"/>
                </a:tc>
              </a:tr>
              <a:tr h="534261">
                <a:tc>
                  <a:txBody>
                    <a:bodyPr/>
                    <a:lstStyle/>
                    <a:p>
                      <a:pPr algn="ctr">
                        <a:spcAft>
                          <a:spcPts val="0"/>
                        </a:spcAft>
                      </a:pPr>
                      <a:r>
                        <a:rPr lang="en-US" sz="2000" kern="100" dirty="0">
                          <a:solidFill>
                            <a:srgbClr val="FF0000"/>
                          </a:solidFill>
                          <a:effectLst/>
                          <a:latin typeface="华文行楷" panose="02010800040101010101" pitchFamily="2" charset="-122"/>
                          <a:ea typeface="华文行楷" panose="02010800040101010101" pitchFamily="2" charset="-122"/>
                        </a:rPr>
                        <a:t>1995-2005</a:t>
                      </a:r>
                      <a:r>
                        <a:rPr lang="zh-CN" sz="2000" kern="100" dirty="0">
                          <a:solidFill>
                            <a:srgbClr val="FF0000"/>
                          </a:solidFill>
                          <a:effectLst/>
                          <a:latin typeface="华文行楷" panose="02010800040101010101" pitchFamily="2" charset="-122"/>
                          <a:ea typeface="华文行楷" panose="02010800040101010101" pitchFamily="2" charset="-122"/>
                        </a:rPr>
                        <a:t>年山东省城市儿童少年身高生长发育突增期变化趋势研究</a:t>
                      </a:r>
                    </a:p>
                  </a:txBody>
                  <a:tcPr marL="67394" marR="67394" marT="0" marB="0" anchor="ctr"/>
                </a:tc>
                <a:tc>
                  <a:txBody>
                    <a:bodyPr/>
                    <a:lstStyle/>
                    <a:p>
                      <a:pPr algn="ctr">
                        <a:spcAft>
                          <a:spcPts val="0"/>
                        </a:spcAft>
                      </a:pPr>
                      <a:r>
                        <a:rPr lang="zh-CN" sz="2000" kern="100" dirty="0" smtClean="0">
                          <a:solidFill>
                            <a:srgbClr val="FF0000"/>
                          </a:solidFill>
                          <a:effectLst/>
                          <a:latin typeface="华文行楷" panose="02010800040101010101" pitchFamily="2" charset="-122"/>
                          <a:ea typeface="华文行楷" panose="02010800040101010101" pitchFamily="2" charset="-122"/>
                        </a:rPr>
                        <a:t>山东体育学院学报</a:t>
                      </a:r>
                      <a:endParaRPr lang="zh-CN" sz="2000" kern="100" dirty="0">
                        <a:solidFill>
                          <a:srgbClr val="FF0000"/>
                        </a:solidFill>
                        <a:effectLst/>
                        <a:latin typeface="华文行楷" panose="02010800040101010101" pitchFamily="2" charset="-122"/>
                        <a:ea typeface="华文行楷" panose="02010800040101010101" pitchFamily="2" charset="-122"/>
                      </a:endParaRPr>
                    </a:p>
                  </a:txBody>
                  <a:tcPr marL="67394" marR="67394" marT="0" marB="0" anchor="ctr"/>
                </a:tc>
              </a:tr>
              <a:tr h="534261">
                <a:tc>
                  <a:txBody>
                    <a:bodyPr/>
                    <a:lstStyle/>
                    <a:p>
                      <a:pPr algn="ctr">
                        <a:spcAft>
                          <a:spcPts val="0"/>
                        </a:spcAft>
                      </a:pPr>
                      <a:r>
                        <a:rPr lang="zh-CN" sz="2000" kern="100" dirty="0">
                          <a:solidFill>
                            <a:srgbClr val="FF0000"/>
                          </a:solidFill>
                          <a:effectLst/>
                          <a:latin typeface="华文行楷" panose="02010800040101010101" pitchFamily="2" charset="-122"/>
                          <a:ea typeface="华文行楷" panose="02010800040101010101" pitchFamily="2" charset="-122"/>
                        </a:rPr>
                        <a:t>驻济高校大学生课外体育活动的调查与分析</a:t>
                      </a:r>
                    </a:p>
                  </a:txBody>
                  <a:tcPr marL="67394" marR="67394" marT="0" marB="0" anchor="ctr"/>
                </a:tc>
                <a:tc>
                  <a:txBody>
                    <a:bodyPr/>
                    <a:lstStyle/>
                    <a:p>
                      <a:pPr algn="ctr">
                        <a:spcAft>
                          <a:spcPts val="0"/>
                        </a:spcAft>
                      </a:pPr>
                      <a:r>
                        <a:rPr lang="zh-CN" sz="2000" kern="100" dirty="0">
                          <a:solidFill>
                            <a:srgbClr val="FF0000"/>
                          </a:solidFill>
                          <a:effectLst/>
                          <a:latin typeface="华文行楷" panose="02010800040101010101" pitchFamily="2" charset="-122"/>
                          <a:ea typeface="华文行楷" panose="02010800040101010101" pitchFamily="2" charset="-122"/>
                        </a:rPr>
                        <a:t>山东体育</a:t>
                      </a:r>
                      <a:r>
                        <a:rPr lang="zh-CN" sz="2000" kern="100" dirty="0" smtClean="0">
                          <a:solidFill>
                            <a:srgbClr val="FF0000"/>
                          </a:solidFill>
                          <a:effectLst/>
                          <a:latin typeface="华文行楷" panose="02010800040101010101" pitchFamily="2" charset="-122"/>
                          <a:ea typeface="华文行楷" panose="02010800040101010101" pitchFamily="2" charset="-122"/>
                        </a:rPr>
                        <a:t>科技</a:t>
                      </a:r>
                      <a:endParaRPr lang="zh-CN" sz="2000" kern="100" dirty="0">
                        <a:solidFill>
                          <a:srgbClr val="FF0000"/>
                        </a:solidFill>
                        <a:effectLst/>
                        <a:latin typeface="华文行楷" panose="02010800040101010101" pitchFamily="2" charset="-122"/>
                        <a:ea typeface="华文行楷" panose="02010800040101010101" pitchFamily="2" charset="-122"/>
                      </a:endParaRPr>
                    </a:p>
                  </a:txBody>
                  <a:tcPr marL="67394" marR="67394" marT="0" marB="0" anchor="ctr"/>
                </a:tc>
              </a:tr>
              <a:tr h="616748">
                <a:tc>
                  <a:txBody>
                    <a:bodyPr/>
                    <a:lstStyle/>
                    <a:p>
                      <a:pPr algn="ctr">
                        <a:spcAft>
                          <a:spcPts val="0"/>
                        </a:spcAft>
                      </a:pPr>
                      <a:r>
                        <a:rPr lang="zh-CN" sz="2000" kern="100">
                          <a:solidFill>
                            <a:srgbClr val="FF0000"/>
                          </a:solidFill>
                          <a:effectLst/>
                          <a:latin typeface="华文行楷" panose="02010800040101010101" pitchFamily="2" charset="-122"/>
                          <a:ea typeface="华文行楷" panose="02010800040101010101" pitchFamily="2" charset="-122"/>
                        </a:rPr>
                        <a:t>我国优秀少年足球守门员出击技术运用情况分析</a:t>
                      </a:r>
                    </a:p>
                  </a:txBody>
                  <a:tcPr marL="67394" marR="67394" marT="0" marB="0" anchor="ctr"/>
                </a:tc>
                <a:tc>
                  <a:txBody>
                    <a:bodyPr/>
                    <a:lstStyle/>
                    <a:p>
                      <a:pPr algn="ctr">
                        <a:spcAft>
                          <a:spcPts val="0"/>
                        </a:spcAft>
                      </a:pPr>
                      <a:r>
                        <a:rPr lang="zh-CN" sz="2000" kern="100" dirty="0">
                          <a:solidFill>
                            <a:srgbClr val="FF0000"/>
                          </a:solidFill>
                          <a:effectLst/>
                          <a:latin typeface="华文行楷" panose="02010800040101010101" pitchFamily="2" charset="-122"/>
                          <a:ea typeface="华文行楷" panose="02010800040101010101" pitchFamily="2" charset="-122"/>
                        </a:rPr>
                        <a:t>山东体育</a:t>
                      </a:r>
                      <a:r>
                        <a:rPr lang="zh-CN" sz="2000" kern="100" dirty="0" smtClean="0">
                          <a:solidFill>
                            <a:srgbClr val="FF0000"/>
                          </a:solidFill>
                          <a:effectLst/>
                          <a:latin typeface="华文行楷" panose="02010800040101010101" pitchFamily="2" charset="-122"/>
                          <a:ea typeface="华文行楷" panose="02010800040101010101" pitchFamily="2" charset="-122"/>
                        </a:rPr>
                        <a:t>科技</a:t>
                      </a:r>
                      <a:endParaRPr lang="zh-CN" sz="2000" kern="100" dirty="0">
                        <a:solidFill>
                          <a:srgbClr val="FF0000"/>
                        </a:solidFill>
                        <a:effectLst/>
                        <a:latin typeface="华文行楷" panose="02010800040101010101" pitchFamily="2" charset="-122"/>
                        <a:ea typeface="华文行楷" panose="02010800040101010101" pitchFamily="2" charset="-122"/>
                      </a:endParaRPr>
                    </a:p>
                  </a:txBody>
                  <a:tcPr marL="67394" marR="67394" marT="0" marB="0" anchor="ctr"/>
                </a:tc>
              </a:tr>
            </a:tbl>
          </a:graphicData>
        </a:graphic>
      </p:graphicFrame>
      <p:graphicFrame>
        <p:nvGraphicFramePr>
          <p:cNvPr id="6" name="表格 5"/>
          <p:cNvGraphicFramePr>
            <a:graphicFrameLocks noGrp="1"/>
          </p:cNvGraphicFramePr>
          <p:nvPr/>
        </p:nvGraphicFramePr>
        <p:xfrm>
          <a:off x="285750" y="4048125"/>
          <a:ext cx="4575175" cy="1843088"/>
        </p:xfrm>
        <a:graphic>
          <a:graphicData uri="http://schemas.openxmlformats.org/drawingml/2006/table">
            <a:tbl>
              <a:tblPr>
                <a:tableStyleId>{5C22544A-7EE6-4342-B048-85BDC9FD1C3A}</a:tableStyleId>
              </a:tblPr>
              <a:tblGrid>
                <a:gridCol w="1864474"/>
                <a:gridCol w="874716"/>
                <a:gridCol w="1835256"/>
              </a:tblGrid>
              <a:tr h="802422">
                <a:tc>
                  <a:txBody>
                    <a:bodyPr/>
                    <a:lstStyle/>
                    <a:p>
                      <a:pPr algn="ctr">
                        <a:spcAft>
                          <a:spcPts val="0"/>
                        </a:spcAft>
                      </a:pPr>
                      <a:r>
                        <a:rPr lang="zh-CN" sz="1600" kern="100" dirty="0">
                          <a:solidFill>
                            <a:srgbClr val="FF0000"/>
                          </a:solidFill>
                          <a:effectLst/>
                        </a:rPr>
                        <a:t>山东省运动休闲产业管理模式（</a:t>
                      </a:r>
                      <a:r>
                        <a:rPr lang="en-US" sz="1600" kern="100" dirty="0">
                          <a:solidFill>
                            <a:srgbClr val="FF0000"/>
                          </a:solidFill>
                          <a:effectLst/>
                        </a:rPr>
                        <a:t>11CTYJ09</a:t>
                      </a:r>
                      <a:r>
                        <a:rPr lang="zh-CN" sz="1600" kern="100" dirty="0">
                          <a:solidFill>
                            <a:srgbClr val="FF0000"/>
                          </a:solidFill>
                          <a:effectLst/>
                        </a:rPr>
                        <a:t>）</a:t>
                      </a:r>
                    </a:p>
                    <a:p>
                      <a:pPr algn="ctr">
                        <a:spcAft>
                          <a:spcPts val="0"/>
                        </a:spcAft>
                      </a:pPr>
                      <a:r>
                        <a:rPr lang="en-US" sz="1600" kern="100" dirty="0">
                          <a:solidFill>
                            <a:srgbClr val="FF0000"/>
                          </a:solidFill>
                          <a:effectLst/>
                        </a:rPr>
                        <a:t> </a:t>
                      </a:r>
                      <a:endParaRPr lang="zh-CN" sz="1600" kern="100" dirty="0">
                        <a:solidFill>
                          <a:srgbClr val="FF0000"/>
                        </a:solidFill>
                        <a:effectLst/>
                        <a:latin typeface="Times New Roman" panose="02020603050405020304" pitchFamily="18" charset="0"/>
                        <a:ea typeface="宋体" panose="02010600030101010101" pitchFamily="2" charset="-122"/>
                      </a:endParaRPr>
                    </a:p>
                  </a:txBody>
                  <a:tcPr marL="67394" marR="67394" marT="0" marB="0"/>
                </a:tc>
                <a:tc>
                  <a:txBody>
                    <a:bodyPr/>
                    <a:lstStyle/>
                    <a:p>
                      <a:pPr algn="ctr">
                        <a:spcAft>
                          <a:spcPts val="0"/>
                        </a:spcAft>
                      </a:pPr>
                      <a:r>
                        <a:rPr lang="zh-CN" sz="1600" kern="100" dirty="0">
                          <a:solidFill>
                            <a:srgbClr val="FF0000"/>
                          </a:solidFill>
                          <a:effectLst/>
                        </a:rPr>
                        <a:t>山东省社科基金项目</a:t>
                      </a:r>
                      <a:endParaRPr lang="zh-CN" sz="1600" kern="100" dirty="0">
                        <a:solidFill>
                          <a:srgbClr val="FF0000"/>
                        </a:solidFill>
                        <a:effectLst/>
                        <a:latin typeface="Times New Roman" panose="02020603050405020304" pitchFamily="18" charset="0"/>
                        <a:ea typeface="宋体" panose="02010600030101010101" pitchFamily="2" charset="-122"/>
                      </a:endParaRPr>
                    </a:p>
                  </a:txBody>
                  <a:tcPr marL="67394" marR="67394" marT="0" marB="0"/>
                </a:tc>
                <a:tc>
                  <a:txBody>
                    <a:bodyPr/>
                    <a:lstStyle/>
                    <a:p>
                      <a:pPr algn="ctr">
                        <a:spcAft>
                          <a:spcPts val="0"/>
                        </a:spcAft>
                      </a:pPr>
                      <a:r>
                        <a:rPr lang="en-US" sz="1600" kern="100" dirty="0">
                          <a:solidFill>
                            <a:srgbClr val="FF0000"/>
                          </a:solidFill>
                          <a:effectLst/>
                        </a:rPr>
                        <a:t>2011.12-2014.11</a:t>
                      </a:r>
                      <a:endParaRPr lang="zh-CN" sz="1600" kern="100" dirty="0">
                        <a:solidFill>
                          <a:srgbClr val="FF0000"/>
                        </a:solidFill>
                        <a:effectLst/>
                        <a:latin typeface="Times New Roman" panose="02020603050405020304" pitchFamily="18" charset="0"/>
                        <a:ea typeface="宋体" panose="02010600030101010101" pitchFamily="2" charset="-122"/>
                      </a:endParaRPr>
                    </a:p>
                  </a:txBody>
                  <a:tcPr marL="67394" marR="67394" marT="0" marB="0"/>
                </a:tc>
              </a:tr>
              <a:tr h="868138">
                <a:tc>
                  <a:txBody>
                    <a:bodyPr/>
                    <a:lstStyle/>
                    <a:p>
                      <a:pPr algn="ctr">
                        <a:spcAft>
                          <a:spcPts val="0"/>
                        </a:spcAft>
                      </a:pPr>
                      <a:r>
                        <a:rPr lang="zh-CN" sz="1600" kern="100">
                          <a:solidFill>
                            <a:srgbClr val="FF0000"/>
                          </a:solidFill>
                          <a:effectLst/>
                        </a:rPr>
                        <a:t>武术元素融入文化创意产业研究</a:t>
                      </a:r>
                    </a:p>
                    <a:p>
                      <a:pPr algn="ctr">
                        <a:spcAft>
                          <a:spcPts val="0"/>
                        </a:spcAft>
                      </a:pPr>
                      <a:r>
                        <a:rPr lang="en-US" sz="1600" kern="100">
                          <a:solidFill>
                            <a:srgbClr val="FF0000"/>
                          </a:solidFill>
                          <a:effectLst/>
                        </a:rPr>
                        <a:t> </a:t>
                      </a:r>
                      <a:endParaRPr lang="zh-CN" sz="1600" kern="100">
                        <a:solidFill>
                          <a:srgbClr val="FF0000"/>
                        </a:solidFill>
                        <a:effectLst/>
                        <a:latin typeface="Times New Roman" panose="02020603050405020304" pitchFamily="18" charset="0"/>
                        <a:ea typeface="宋体" panose="02010600030101010101" pitchFamily="2" charset="-122"/>
                      </a:endParaRPr>
                    </a:p>
                  </a:txBody>
                  <a:tcPr marL="67394" marR="67394" marT="0" marB="0"/>
                </a:tc>
                <a:tc>
                  <a:txBody>
                    <a:bodyPr/>
                    <a:lstStyle/>
                    <a:p>
                      <a:pPr algn="ctr">
                        <a:spcAft>
                          <a:spcPts val="0"/>
                        </a:spcAft>
                      </a:pPr>
                      <a:r>
                        <a:rPr lang="zh-CN" sz="1600" kern="100" dirty="0">
                          <a:solidFill>
                            <a:srgbClr val="FF0000"/>
                          </a:solidFill>
                          <a:effectLst/>
                        </a:rPr>
                        <a:t>国家社科基金</a:t>
                      </a:r>
                      <a:endParaRPr lang="zh-CN" sz="1600" kern="100" dirty="0">
                        <a:solidFill>
                          <a:srgbClr val="FF0000"/>
                        </a:solidFill>
                        <a:effectLst/>
                        <a:latin typeface="Times New Roman" panose="02020603050405020304" pitchFamily="18" charset="0"/>
                        <a:ea typeface="宋体" panose="02010600030101010101" pitchFamily="2" charset="-122"/>
                      </a:endParaRPr>
                    </a:p>
                  </a:txBody>
                  <a:tcPr marL="67394" marR="67394" marT="0" marB="0"/>
                </a:tc>
                <a:tc>
                  <a:txBody>
                    <a:bodyPr/>
                    <a:lstStyle/>
                    <a:p>
                      <a:pPr algn="ctr">
                        <a:spcAft>
                          <a:spcPts val="0"/>
                        </a:spcAft>
                      </a:pPr>
                      <a:r>
                        <a:rPr lang="en-US" sz="1600" kern="100" dirty="0">
                          <a:solidFill>
                            <a:srgbClr val="FF0000"/>
                          </a:solidFill>
                          <a:effectLst/>
                        </a:rPr>
                        <a:t>2013.9-2016.6</a:t>
                      </a:r>
                      <a:endParaRPr lang="zh-CN" sz="1600" kern="100" dirty="0">
                        <a:solidFill>
                          <a:srgbClr val="FF0000"/>
                        </a:solidFill>
                        <a:effectLst/>
                        <a:latin typeface="Times New Roman" panose="02020603050405020304" pitchFamily="18" charset="0"/>
                        <a:ea typeface="宋体" panose="02010600030101010101" pitchFamily="2" charset="-122"/>
                      </a:endParaRPr>
                    </a:p>
                  </a:txBody>
                  <a:tcPr marL="67394" marR="67394" marT="0" marB="0"/>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p:txBody>
          <a:bodyPr/>
          <a:lstStyle/>
          <a:p>
            <a:pPr algn="ctr" eaLnBrk="1" hangingPunct="1"/>
            <a:r>
              <a:rPr lang="zh-CN" altLang="en-US" smtClean="0">
                <a:latin typeface="Arial Black"/>
                <a:ea typeface="微软雅黑"/>
              </a:rPr>
              <a:t>团队成员</a:t>
            </a:r>
          </a:p>
        </p:txBody>
      </p:sp>
      <p:graphicFrame>
        <p:nvGraphicFramePr>
          <p:cNvPr id="24649" name="Group 73"/>
          <p:cNvGraphicFramePr>
            <a:graphicFrameLocks noGrp="1"/>
          </p:cNvGraphicFramePr>
          <p:nvPr>
            <p:ph idx="1"/>
          </p:nvPr>
        </p:nvGraphicFramePr>
        <p:xfrm>
          <a:off x="381000" y="882650"/>
          <a:ext cx="8724900" cy="5773738"/>
        </p:xfrm>
        <a:graphic>
          <a:graphicData uri="http://schemas.openxmlformats.org/drawingml/2006/table">
            <a:tbl>
              <a:tblPr/>
              <a:tblGrid>
                <a:gridCol w="1182688"/>
                <a:gridCol w="1604962"/>
                <a:gridCol w="2024063"/>
                <a:gridCol w="1585912"/>
                <a:gridCol w="2327275"/>
              </a:tblGrid>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亓圣华</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1972.10</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博士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张</a:t>
                      </a:r>
                      <a:r>
                        <a:rPr kumimoji="0" lang="en-US" sz="2000" b="0" i="0" u="none" strike="noStrike" cap="none" normalizeH="0" baseline="0" smtClean="0">
                          <a:ln>
                            <a:noFill/>
                          </a:ln>
                          <a:solidFill>
                            <a:srgbClr val="FF0000"/>
                          </a:solidFill>
                          <a:effectLst/>
                          <a:latin typeface="Arial" charset="0"/>
                          <a:ea typeface="微软雅黑" pitchFamily="34" charset="-122"/>
                        </a:rPr>
                        <a:t>  </a:t>
                      </a:r>
                      <a:r>
                        <a:rPr kumimoji="0" lang="zh-CN" altLang="en-US" sz="2000" b="0" i="0" u="none" strike="noStrike" cap="none" normalizeH="0" baseline="0" smtClean="0">
                          <a:ln>
                            <a:noFill/>
                          </a:ln>
                          <a:solidFill>
                            <a:srgbClr val="FF0000"/>
                          </a:solidFill>
                          <a:effectLst/>
                          <a:latin typeface="Arial" charset="0"/>
                          <a:ea typeface="微软雅黑" pitchFamily="34" charset="-122"/>
                        </a:rPr>
                        <a:t>荃</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1963.4</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闫</a:t>
                      </a:r>
                      <a:r>
                        <a:rPr kumimoji="0" lang="en-US" sz="2000" b="0" i="0" u="none" strike="noStrike" cap="none" normalizeH="0" baseline="0" smtClean="0">
                          <a:ln>
                            <a:noFill/>
                          </a:ln>
                          <a:solidFill>
                            <a:srgbClr val="FF0000"/>
                          </a:solidFill>
                          <a:effectLst/>
                          <a:latin typeface="Arial" charset="0"/>
                          <a:ea typeface="微软雅黑" pitchFamily="34" charset="-122"/>
                        </a:rPr>
                        <a:t>  </a:t>
                      </a:r>
                      <a:r>
                        <a:rPr kumimoji="0" lang="zh-CN" altLang="en-US" sz="2000" b="0" i="0" u="none" strike="noStrike" cap="none" normalizeH="0" baseline="0" smtClean="0">
                          <a:ln>
                            <a:noFill/>
                          </a:ln>
                          <a:solidFill>
                            <a:srgbClr val="FF0000"/>
                          </a:solidFill>
                          <a:effectLst/>
                          <a:latin typeface="Arial" charset="0"/>
                          <a:ea typeface="微软雅黑" pitchFamily="34" charset="-122"/>
                        </a:rPr>
                        <a:t>民</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1970</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博士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王瑞静</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1972.3</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体育教育学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385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时传霞</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1974.10</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顾民杰</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1960.2</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学士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体育教育学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王</a:t>
                      </a:r>
                      <a:r>
                        <a:rPr kumimoji="0" lang="en-US" sz="2000" b="0" i="0" u="none" strike="noStrike" cap="none" normalizeH="0" baseline="0" smtClean="0">
                          <a:ln>
                            <a:noFill/>
                          </a:ln>
                          <a:solidFill>
                            <a:srgbClr val="FF0000"/>
                          </a:solidFill>
                          <a:effectLst/>
                          <a:latin typeface="Arial" charset="0"/>
                          <a:ea typeface="微软雅黑" pitchFamily="34" charset="-122"/>
                        </a:rPr>
                        <a:t>  </a:t>
                      </a:r>
                      <a:r>
                        <a:rPr kumimoji="0" lang="zh-CN" altLang="en-US" sz="2000" b="0" i="0" u="none" strike="noStrike" cap="none" normalizeH="0" baseline="0" smtClean="0">
                          <a:ln>
                            <a:noFill/>
                          </a:ln>
                          <a:solidFill>
                            <a:srgbClr val="FF0000"/>
                          </a:solidFill>
                          <a:effectLst/>
                          <a:latin typeface="Arial" charset="0"/>
                          <a:ea typeface="微软雅黑" pitchFamily="34" charset="-122"/>
                        </a:rPr>
                        <a:t>颖</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1970.5</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副教授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王先亮</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1982.9</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博士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讲师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504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任海涛</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1978.4</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讲师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体育人文社会学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619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沙</a:t>
                      </a:r>
                      <a:r>
                        <a:rPr kumimoji="0" lang="en-US" sz="2000" b="0" i="0" u="none" strike="noStrike" cap="none" normalizeH="0" baseline="0" smtClean="0">
                          <a:ln>
                            <a:noFill/>
                          </a:ln>
                          <a:solidFill>
                            <a:srgbClr val="FF0000"/>
                          </a:solidFill>
                          <a:effectLst/>
                          <a:latin typeface="Arial" charset="0"/>
                          <a:ea typeface="微软雅黑" pitchFamily="34" charset="-122"/>
                        </a:rPr>
                        <a:t>  </a:t>
                      </a:r>
                      <a:r>
                        <a:rPr kumimoji="0" lang="zh-CN" altLang="en-US" sz="2000" b="0" i="0" u="none" strike="noStrike" cap="none" normalizeH="0" baseline="0" smtClean="0">
                          <a:ln>
                            <a:noFill/>
                          </a:ln>
                          <a:solidFill>
                            <a:srgbClr val="FF0000"/>
                          </a:solidFill>
                          <a:effectLst/>
                          <a:latin typeface="Arial" charset="0"/>
                          <a:ea typeface="微软雅黑" pitchFamily="34" charset="-122"/>
                        </a:rPr>
                        <a:t>磊</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1976.10</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      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讲师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体育教育学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r h="619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牛</a:t>
                      </a:r>
                      <a:r>
                        <a:rPr kumimoji="0" lang="en-US" sz="2000" b="0" i="0" u="none" strike="noStrike" cap="none" normalizeH="0" baseline="0" smtClean="0">
                          <a:ln>
                            <a:noFill/>
                          </a:ln>
                          <a:solidFill>
                            <a:srgbClr val="FF0000"/>
                          </a:solidFill>
                          <a:effectLst/>
                          <a:latin typeface="Arial" charset="0"/>
                          <a:ea typeface="微软雅黑" pitchFamily="34" charset="-122"/>
                        </a:rPr>
                        <a:t>  </a:t>
                      </a:r>
                      <a:r>
                        <a:rPr kumimoji="0" lang="zh-CN" altLang="en-US" sz="2000" b="0" i="0" u="none" strike="noStrike" cap="none" normalizeH="0" baseline="0" smtClean="0">
                          <a:ln>
                            <a:noFill/>
                          </a:ln>
                          <a:solidFill>
                            <a:srgbClr val="FF0000"/>
                          </a:solidFill>
                          <a:effectLst/>
                          <a:latin typeface="Arial" charset="0"/>
                          <a:ea typeface="微软雅黑" pitchFamily="34" charset="-122"/>
                        </a:rPr>
                        <a:t>婷</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w="12700" cap="flat" cmpd="sng" algn="ctr">
                      <a:solidFill>
                        <a:srgbClr val="7CCA62"/>
                      </a:solidFill>
                      <a:prstDash val="solid"/>
                      <a:round/>
                      <a:headEnd type="none" w="med" len="med"/>
                      <a:tailEnd type="none" w="med" len="med"/>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FF0000"/>
                          </a:solidFill>
                          <a:effectLst/>
                          <a:latin typeface="Arial" charset="0"/>
                          <a:ea typeface="微软雅黑" pitchFamily="34" charset="-122"/>
                        </a:rPr>
                        <a:t>1977.12</a:t>
                      </a:r>
                      <a:endParaRPr kumimoji="0" lang="zh-CN" altLang="zh-CN"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      硕士</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讲师</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a:noFill/>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FF0000"/>
                          </a:solidFill>
                          <a:effectLst/>
                          <a:latin typeface="Arial" charset="0"/>
                          <a:ea typeface="微软雅黑" pitchFamily="34" charset="-122"/>
                        </a:rPr>
                        <a:t>体育教育学</a:t>
                      </a:r>
                      <a:endParaRPr kumimoji="0" lang="zh-CN" altLang="en-US" sz="2000" b="0" i="0" u="none" strike="noStrike" cap="none" normalizeH="0" baseline="0" smtClean="0">
                        <a:ln>
                          <a:noFill/>
                        </a:ln>
                        <a:solidFill>
                          <a:srgbClr val="FF0000"/>
                        </a:solidFill>
                        <a:effectLst/>
                        <a:latin typeface="华文行楷" pitchFamily="2" charset="-122"/>
                        <a:ea typeface="华文行楷" pitchFamily="2" charset="-122"/>
                      </a:endParaRPr>
                    </a:p>
                  </a:txBody>
                  <a:tcPr marL="67394" marR="67394" marT="0" marB="0" anchor="ctr" horzOverflow="overflow">
                    <a:lnL>
                      <a:noFill/>
                    </a:lnL>
                    <a:lnR w="12700" cap="flat" cmpd="sng" algn="ctr">
                      <a:solidFill>
                        <a:srgbClr val="7CCA62"/>
                      </a:solidFill>
                      <a:prstDash val="solid"/>
                      <a:round/>
                      <a:headEnd type="none" w="med" len="med"/>
                      <a:tailEnd type="none" w="med" len="med"/>
                    </a:lnR>
                    <a:lnT w="12700" cap="flat" cmpd="sng" algn="ctr">
                      <a:solidFill>
                        <a:srgbClr val="7CCA62"/>
                      </a:solidFill>
                      <a:prstDash val="solid"/>
                      <a:round/>
                      <a:headEnd type="none" w="med" len="med"/>
                      <a:tailEnd type="none" w="med" len="med"/>
                    </a:lnT>
                    <a:lnB w="12700" cap="flat" cmpd="sng" algn="ctr">
                      <a:solidFill>
                        <a:srgbClr val="7CCA62"/>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p:txBody>
          <a:bodyPr/>
          <a:lstStyle/>
          <a:p>
            <a:pPr eaLnBrk="1" hangingPunct="1"/>
            <a:r>
              <a:rPr lang="zh-CN" altLang="en-US" smtClean="0">
                <a:latin typeface="Arial Black"/>
                <a:ea typeface="微软雅黑"/>
              </a:rPr>
              <a:t>团队建设目标</a:t>
            </a:r>
          </a:p>
        </p:txBody>
      </p:sp>
      <p:graphicFrame>
        <p:nvGraphicFramePr>
          <p:cNvPr id="4" name="内容占位符 3"/>
          <p:cNvGraphicFramePr>
            <a:graphicFrameLocks noGrp="1"/>
          </p:cNvGraphicFramePr>
          <p:nvPr>
            <p:ph idx="1"/>
          </p:nvPr>
        </p:nvGraphicFramePr>
        <p:xfrm>
          <a:off x="419098" y="1196752"/>
          <a:ext cx="8292045" cy="5193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p:cNvSpPr>
          <p:nvPr>
            <p:ph type="title"/>
          </p:nvPr>
        </p:nvSpPr>
        <p:spPr/>
        <p:txBody>
          <a:bodyPr/>
          <a:lstStyle/>
          <a:p>
            <a:pPr eaLnBrk="1" hangingPunct="1"/>
            <a:r>
              <a:rPr lang="zh-CN" altLang="en-US" smtClean="0">
                <a:latin typeface="Arial Black"/>
                <a:ea typeface="微软雅黑"/>
              </a:rPr>
              <a:t>支持条件与环境建设</a:t>
            </a:r>
          </a:p>
        </p:txBody>
      </p:sp>
      <p:graphicFrame>
        <p:nvGraphicFramePr>
          <p:cNvPr id="6" name="内容占位符 5"/>
          <p:cNvGraphicFramePr>
            <a:graphicFrameLocks noGrp="1"/>
          </p:cNvGraphicFramePr>
          <p:nvPr>
            <p:ph idx="1"/>
          </p:nvPr>
        </p:nvGraphicFramePr>
        <p:xfrm>
          <a:off x="419099" y="1026615"/>
          <a:ext cx="5978121" cy="3482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8675" name="图片 3"/>
          <p:cNvPicPr>
            <a:picLocks noChangeAspect="1"/>
          </p:cNvPicPr>
          <p:nvPr/>
        </p:nvPicPr>
        <p:blipFill>
          <a:blip r:embed="rId7"/>
          <a:srcRect/>
          <a:stretch>
            <a:fillRect/>
          </a:stretch>
        </p:blipFill>
        <p:spPr bwMode="auto">
          <a:xfrm>
            <a:off x="3851275" y="3213100"/>
            <a:ext cx="5091113" cy="3719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p:txBody>
          <a:bodyPr tIns="45720" bIns="45720"/>
          <a:lstStyle/>
          <a:p>
            <a:pPr eaLnBrk="1" hangingPunct="1"/>
            <a:endParaRPr lang="zh-CN" altLang="en-US" smtClean="0">
              <a:latin typeface="Arial Black"/>
              <a:ea typeface="微软雅黑"/>
            </a:endParaRPr>
          </a:p>
        </p:txBody>
      </p:sp>
      <p:sp>
        <p:nvSpPr>
          <p:cNvPr id="29698" name="Rectangle 3"/>
          <p:cNvSpPr>
            <a:spLocks noGrp="1"/>
          </p:cNvSpPr>
          <p:nvPr>
            <p:ph type="body" idx="1"/>
          </p:nvPr>
        </p:nvSpPr>
        <p:spPr/>
        <p:txBody>
          <a:bodyPr/>
          <a:lstStyle/>
          <a:p>
            <a:pPr marL="357188" indent="-357188" eaLnBrk="1" hangingPunct="1">
              <a:lnSpc>
                <a:spcPct val="100000"/>
              </a:lnSpc>
            </a:pPr>
            <a:r>
              <a:rPr lang="zh-CN" altLang="en-US" sz="2400" smtClean="0">
                <a:latin typeface="Arial" charset="0"/>
                <a:ea typeface="楷体_GB2312" pitchFamily="49" charset="-122"/>
              </a:rPr>
              <a:t>改革开放三十几年来。随着我国经济的迅速发展和人民物质生活水平的不断提高，广大人民群众对体育活动的多样化需求越来越强烈，再加上政府的扶持和鼓励，我国体育休闲产业蓬勃发展。全国各地都建设了很多与体育活动和体育休闲密切相关设施，无论是沿海还是内地，不论是传统的体育设施，还是现代新兴的高尔夫球场，网球场，水上运动场，体育产业园区等    都得到了很大的发展。全国</a:t>
            </a:r>
          </a:p>
          <a:p>
            <a:pPr marL="357188" indent="-357188" eaLnBrk="1" hangingPunct="1">
              <a:lnSpc>
                <a:spcPct val="100000"/>
              </a:lnSpc>
              <a:buFont typeface="Wingdings" pitchFamily="2" charset="2"/>
              <a:buNone/>
            </a:pPr>
            <a:r>
              <a:rPr lang="zh-CN" altLang="en-US" sz="2400" smtClean="0">
                <a:latin typeface="Arial" charset="0"/>
                <a:ea typeface="楷体_GB2312" pitchFamily="49" charset="-122"/>
              </a:rPr>
              <a:t>   很多高校的体育院系设置了</a:t>
            </a:r>
          </a:p>
          <a:p>
            <a:pPr marL="357188" indent="-357188" eaLnBrk="1" hangingPunct="1">
              <a:lnSpc>
                <a:spcPct val="100000"/>
              </a:lnSpc>
              <a:buFont typeface="Wingdings" pitchFamily="2" charset="2"/>
              <a:buNone/>
            </a:pPr>
            <a:r>
              <a:rPr lang="zh-CN" altLang="en-US" sz="2400" smtClean="0">
                <a:latin typeface="Arial" charset="0"/>
                <a:ea typeface="楷体_GB2312" pitchFamily="49" charset="-122"/>
              </a:rPr>
              <a:t>   体育休闲产业课程，</a:t>
            </a:r>
            <a:r>
              <a:rPr lang="zh-CN" altLang="en-US" sz="2400" smtClean="0">
                <a:solidFill>
                  <a:schemeClr val="hlink"/>
                </a:solidFill>
                <a:latin typeface="Arial" charset="0"/>
                <a:ea typeface="楷体_GB2312" pitchFamily="49" charset="-122"/>
              </a:rPr>
              <a:t>广州体</a:t>
            </a:r>
          </a:p>
          <a:p>
            <a:pPr marL="357188" indent="-357188" eaLnBrk="1" hangingPunct="1">
              <a:lnSpc>
                <a:spcPct val="100000"/>
              </a:lnSpc>
              <a:buFont typeface="Wingdings" pitchFamily="2" charset="2"/>
              <a:buNone/>
            </a:pPr>
            <a:r>
              <a:rPr lang="zh-CN" altLang="en-US" sz="2400" smtClean="0">
                <a:solidFill>
                  <a:schemeClr val="hlink"/>
                </a:solidFill>
                <a:latin typeface="Arial" charset="0"/>
                <a:ea typeface="楷体_GB2312" pitchFamily="49" charset="-122"/>
              </a:rPr>
              <a:t>   育学院还成立了体育休闲系</a:t>
            </a:r>
          </a:p>
          <a:p>
            <a:pPr marL="357188" indent="-357188" eaLnBrk="1" hangingPunct="1">
              <a:lnSpc>
                <a:spcPct val="100000"/>
              </a:lnSpc>
              <a:buFont typeface="Wingdings" pitchFamily="2" charset="2"/>
              <a:buNone/>
            </a:pPr>
            <a:r>
              <a:rPr lang="zh-CN" altLang="en-US" sz="2400" smtClean="0">
                <a:solidFill>
                  <a:schemeClr val="hlink"/>
                </a:solidFill>
                <a:latin typeface="Arial" charset="0"/>
                <a:ea typeface="楷体_GB2312" pitchFamily="49" charset="-122"/>
              </a:rPr>
              <a:t>   和体育休闲产业研究中心。</a:t>
            </a:r>
            <a:r>
              <a:rPr lang="zh-CN" altLang="en-US" sz="2400" smtClean="0">
                <a:latin typeface="Arial" charset="0"/>
                <a:ea typeface="楷体_GB2312" pitchFamily="49" charset="-122"/>
              </a:rPr>
              <a:t> </a:t>
            </a:r>
          </a:p>
        </p:txBody>
      </p:sp>
      <p:pic>
        <p:nvPicPr>
          <p:cNvPr id="29699" name="Picture 5" descr="u=3177954766,3568084427&amp;fm=23&amp;gp=0"/>
          <p:cNvPicPr>
            <a:picLocks noChangeAspect="1" noChangeArrowheads="1"/>
          </p:cNvPicPr>
          <p:nvPr/>
        </p:nvPicPr>
        <p:blipFill>
          <a:blip r:embed="rId2"/>
          <a:srcRect/>
          <a:stretch>
            <a:fillRect/>
          </a:stretch>
        </p:blipFill>
        <p:spPr bwMode="auto">
          <a:xfrm>
            <a:off x="4643438" y="3789363"/>
            <a:ext cx="4276725"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5"/>
          <p:cNvSpPr>
            <a:spLocks noGrp="1"/>
          </p:cNvSpPr>
          <p:nvPr>
            <p:ph type="title"/>
          </p:nvPr>
        </p:nvSpPr>
        <p:spPr>
          <a:xfrm>
            <a:off x="395288" y="1052513"/>
            <a:ext cx="8291512" cy="1800225"/>
          </a:xfrm>
        </p:spPr>
        <p:txBody>
          <a:bodyPr/>
          <a:lstStyle/>
          <a:p>
            <a:r>
              <a:rPr lang="zh-CN" altLang="en-US" sz="2800" b="1" smtClean="0">
                <a:latin typeface="Arial Black"/>
                <a:ea typeface="微软雅黑"/>
              </a:rPr>
              <a:t>济南大学体育学院学科方向团队成员王先亮博士参加了会议及论坛，并同台湾体育管理协会会长陈鸿雁等</a:t>
            </a:r>
            <a:r>
              <a:rPr lang="en-US" altLang="zh-CN" sz="2800" b="1" smtClean="0">
                <a:latin typeface="Arial Black"/>
                <a:ea typeface="微软雅黑"/>
              </a:rPr>
              <a:t>7</a:t>
            </a:r>
            <a:r>
              <a:rPr lang="zh-CN" altLang="en-US" sz="2800" b="1" smtClean="0">
                <a:latin typeface="Arial Black"/>
                <a:ea typeface="微软雅黑"/>
              </a:rPr>
              <a:t>位国内外学者进行了专题报告，报告题目为</a:t>
            </a:r>
            <a:r>
              <a:rPr lang="en-US" altLang="zh-CN" sz="2800" b="1" smtClean="0">
                <a:latin typeface="Arial Black"/>
                <a:ea typeface="微软雅黑"/>
              </a:rPr>
              <a:t>《</a:t>
            </a:r>
            <a:r>
              <a:rPr lang="zh-CN" altLang="en-US" sz="2800" b="1" smtClean="0">
                <a:latin typeface="Arial Black"/>
                <a:ea typeface="微软雅黑"/>
              </a:rPr>
              <a:t>中国体育产业发展趋势分析</a:t>
            </a:r>
            <a:r>
              <a:rPr lang="en-US" altLang="zh-CN" sz="2800" b="1" smtClean="0">
                <a:latin typeface="Arial Black"/>
                <a:ea typeface="微软雅黑"/>
              </a:rPr>
              <a:t>》</a:t>
            </a:r>
            <a:r>
              <a:rPr lang="en-US" altLang="zh-CN" sz="2800" smtClean="0">
                <a:latin typeface="Arial Black"/>
                <a:ea typeface="微软雅黑"/>
              </a:rPr>
              <a:t> </a:t>
            </a:r>
            <a:endParaRPr lang="zh-CN" altLang="en-US" sz="2800" smtClean="0">
              <a:latin typeface="Arial Black"/>
              <a:ea typeface="微软雅黑"/>
            </a:endParaRPr>
          </a:p>
        </p:txBody>
      </p:sp>
      <p:pic>
        <p:nvPicPr>
          <p:cNvPr id="39940" name="图片 2" descr="C:\Users\admin\AppData\Local\Microsoft\Windows\Temporary Internet Files\Content.Word\mmexport1416215822428.jpg"/>
          <p:cNvPicPr>
            <a:picLocks noChangeAspect="1" noChangeArrowheads="1"/>
          </p:cNvPicPr>
          <p:nvPr>
            <p:ph type="body" sz="half" idx="1"/>
          </p:nvPr>
        </p:nvPicPr>
        <p:blipFill>
          <a:blip r:embed="rId2"/>
          <a:srcRect/>
          <a:stretch>
            <a:fillRect/>
          </a:stretch>
        </p:blipFill>
        <p:spPr>
          <a:xfrm>
            <a:off x="323850" y="2997200"/>
            <a:ext cx="4068763" cy="3051175"/>
          </a:xfrm>
          <a:noFill/>
          <a:ln/>
        </p:spPr>
      </p:pic>
      <p:sp>
        <p:nvSpPr>
          <p:cNvPr id="39942" name="Rectangle 6"/>
          <p:cNvSpPr>
            <a:spLocks noGrp="1"/>
          </p:cNvSpPr>
          <p:nvPr>
            <p:ph type="body" sz="half" idx="2"/>
          </p:nvPr>
        </p:nvSpPr>
        <p:spPr>
          <a:xfrm>
            <a:off x="4640263" y="3573463"/>
            <a:ext cx="4070350" cy="2646362"/>
          </a:xfrm>
        </p:spPr>
        <p:txBody>
          <a:bodyPr/>
          <a:lstStyle/>
          <a:p>
            <a:r>
              <a:rPr lang="en-US" altLang="zh-CN" sz="2400" b="1" smtClean="0">
                <a:latin typeface="Arial" charset="0"/>
                <a:ea typeface="微软雅黑"/>
              </a:rPr>
              <a:t>11</a:t>
            </a:r>
            <a:r>
              <a:rPr lang="zh-CN" altLang="en-US" sz="2400" b="1" smtClean="0">
                <a:latin typeface="Arial" charset="0"/>
                <a:ea typeface="微软雅黑"/>
              </a:rPr>
              <a:t>月</a:t>
            </a:r>
            <a:r>
              <a:rPr lang="en-US" altLang="zh-CN" sz="2400" b="1" smtClean="0">
                <a:latin typeface="Arial" charset="0"/>
                <a:ea typeface="微软雅黑"/>
              </a:rPr>
              <a:t>16</a:t>
            </a:r>
            <a:r>
              <a:rPr lang="zh-CN" altLang="en-US" sz="2400" b="1" smtClean="0">
                <a:latin typeface="Arial" charset="0"/>
                <a:ea typeface="微软雅黑"/>
              </a:rPr>
              <a:t>日至</a:t>
            </a:r>
            <a:r>
              <a:rPr lang="en-US" altLang="zh-CN" sz="2400" b="1" smtClean="0">
                <a:latin typeface="Arial" charset="0"/>
                <a:ea typeface="微软雅黑"/>
              </a:rPr>
              <a:t>18</a:t>
            </a:r>
            <a:r>
              <a:rPr lang="zh-CN" altLang="en-US" sz="2400" b="1" smtClean="0">
                <a:latin typeface="Arial" charset="0"/>
                <a:ea typeface="微软雅黑"/>
              </a:rPr>
              <a:t>日，</a:t>
            </a:r>
            <a:r>
              <a:rPr lang="en-US" altLang="zh-CN" sz="2400" b="1" smtClean="0">
                <a:latin typeface="Arial" charset="0"/>
                <a:ea typeface="微软雅黑"/>
              </a:rPr>
              <a:t>2014</a:t>
            </a:r>
            <a:r>
              <a:rPr lang="zh-CN" altLang="en-US" sz="2400" b="1" smtClean="0">
                <a:latin typeface="Arial" charset="0"/>
                <a:ea typeface="微软雅黑"/>
              </a:rPr>
              <a:t>世界华人体育管理协会常务理事扩大会议暨体育产业高层论坛在浙江</a:t>
            </a:r>
            <a:r>
              <a:rPr lang="en-US" altLang="zh-CN" sz="2400" b="1" smtClean="0">
                <a:latin typeface="Arial" charset="0"/>
                <a:ea typeface="微软雅黑"/>
              </a:rPr>
              <a:t>-</a:t>
            </a:r>
            <a:r>
              <a:rPr lang="zh-CN" altLang="en-US" sz="2400" b="1" smtClean="0">
                <a:latin typeface="Arial" charset="0"/>
                <a:ea typeface="微软雅黑"/>
              </a:rPr>
              <a:t>温州大学召开，</a:t>
            </a:r>
            <a:r>
              <a:rPr lang="zh-CN" altLang="en-US" sz="2400" smtClean="0">
                <a:latin typeface="Arial" charset="0"/>
                <a:ea typeface="微软雅黑"/>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4" name="Rectangle 10"/>
          <p:cNvSpPr>
            <a:spLocks noGrp="1"/>
          </p:cNvSpPr>
          <p:nvPr>
            <p:ph type="title"/>
          </p:nvPr>
        </p:nvSpPr>
        <p:spPr>
          <a:xfrm>
            <a:off x="395288" y="260350"/>
            <a:ext cx="8291512" cy="1081088"/>
          </a:xfrm>
        </p:spPr>
        <p:txBody>
          <a:bodyPr tIns="45720" bIns="45720"/>
          <a:lstStyle/>
          <a:p>
            <a:r>
              <a:rPr lang="en-US" altLang="zh-CN" sz="2800" smtClean="0">
                <a:solidFill>
                  <a:srgbClr val="E41033"/>
                </a:solidFill>
                <a:latin typeface="Arial Black"/>
                <a:ea typeface="微软雅黑"/>
              </a:rPr>
              <a:t>11</a:t>
            </a:r>
            <a:r>
              <a:rPr lang="zh-CN" altLang="en-US" sz="2800" smtClean="0">
                <a:solidFill>
                  <a:srgbClr val="E41033"/>
                </a:solidFill>
                <a:latin typeface="Arial Black"/>
                <a:ea typeface="微软雅黑"/>
              </a:rPr>
              <a:t>月</a:t>
            </a:r>
            <a:r>
              <a:rPr lang="en-US" altLang="zh-CN" sz="2800" smtClean="0">
                <a:solidFill>
                  <a:srgbClr val="E41033"/>
                </a:solidFill>
                <a:latin typeface="Arial Black"/>
                <a:ea typeface="微软雅黑"/>
              </a:rPr>
              <a:t>11</a:t>
            </a:r>
            <a:r>
              <a:rPr lang="zh-CN" altLang="en-US" sz="2800" smtClean="0">
                <a:solidFill>
                  <a:srgbClr val="E41033"/>
                </a:solidFill>
                <a:latin typeface="Arial Black"/>
                <a:ea typeface="微软雅黑"/>
              </a:rPr>
              <a:t>日，山东省社科论坛</a:t>
            </a:r>
            <a:r>
              <a:rPr lang="en-US" altLang="zh-CN" sz="2800" smtClean="0">
                <a:solidFill>
                  <a:srgbClr val="E41033"/>
                </a:solidFill>
                <a:latin typeface="Arial Black"/>
                <a:ea typeface="微软雅黑"/>
              </a:rPr>
              <a:t>—“</a:t>
            </a:r>
            <a:r>
              <a:rPr lang="zh-CN" altLang="en-US" sz="2800" smtClean="0">
                <a:solidFill>
                  <a:srgbClr val="E41033"/>
                </a:solidFill>
                <a:latin typeface="Arial Black"/>
                <a:ea typeface="微软雅黑"/>
              </a:rPr>
              <a:t>发展体育产业，促进体育消费”在山东大学知新楼校董厅举办</a:t>
            </a:r>
            <a:r>
              <a:rPr lang="zh-CN" altLang="en-US" sz="2800" smtClean="0">
                <a:latin typeface="Arial Black"/>
                <a:ea typeface="微软雅黑"/>
              </a:rPr>
              <a:t> </a:t>
            </a:r>
          </a:p>
        </p:txBody>
      </p:sp>
      <p:sp>
        <p:nvSpPr>
          <p:cNvPr id="41995" name="Rectangle 11"/>
          <p:cNvSpPr>
            <a:spLocks noGrp="1"/>
          </p:cNvSpPr>
          <p:nvPr>
            <p:ph type="body" idx="1"/>
          </p:nvPr>
        </p:nvSpPr>
        <p:spPr>
          <a:xfrm>
            <a:off x="419100" y="1628775"/>
            <a:ext cx="8291513" cy="4968875"/>
          </a:xfrm>
        </p:spPr>
        <p:txBody>
          <a:bodyPr/>
          <a:lstStyle/>
          <a:p>
            <a:pPr marL="357188" indent="-357188"/>
            <a:r>
              <a:rPr lang="zh-CN" altLang="en-US" smtClean="0">
                <a:latin typeface="Arial" charset="0"/>
                <a:ea typeface="微软雅黑"/>
              </a:rPr>
              <a:t>论坛由山东大学体育学院院长、泰山学者孙晋海教授主持。   </a:t>
            </a:r>
          </a:p>
          <a:p>
            <a:pPr marL="357188" indent="-357188"/>
            <a:r>
              <a:rPr lang="zh-CN" altLang="en-US" smtClean="0">
                <a:latin typeface="Arial" charset="0"/>
                <a:ea typeface="微软雅黑"/>
              </a:rPr>
              <a:t>我校体育学院“休闲体育产业”学科方向团队成员参加了此次论坛，并在论坛上做了发言，对如何贯彻落实国发［</a:t>
            </a:r>
            <a:r>
              <a:rPr lang="en-US" altLang="zh-CN" smtClean="0">
                <a:latin typeface="Arial" charset="0"/>
                <a:ea typeface="微软雅黑"/>
              </a:rPr>
              <a:t>2014</a:t>
            </a:r>
            <a:r>
              <a:rPr lang="zh-CN" altLang="en-US" smtClean="0">
                <a:latin typeface="Arial" charset="0"/>
                <a:ea typeface="微软雅黑"/>
              </a:rPr>
              <a:t>］</a:t>
            </a:r>
            <a:r>
              <a:rPr lang="en-US" altLang="zh-CN" smtClean="0">
                <a:latin typeface="Arial" charset="0"/>
                <a:ea typeface="微软雅黑"/>
              </a:rPr>
              <a:t>46</a:t>
            </a:r>
            <a:r>
              <a:rPr lang="zh-CN" altLang="en-US" smtClean="0">
                <a:latin typeface="Arial" charset="0"/>
                <a:ea typeface="微软雅黑"/>
              </a:rPr>
              <a:t>号文件</a:t>
            </a:r>
            <a:r>
              <a:rPr lang="en-US" altLang="zh-CN" smtClean="0">
                <a:latin typeface="Arial" charset="0"/>
                <a:ea typeface="微软雅黑"/>
              </a:rPr>
              <a:t>《</a:t>
            </a:r>
            <a:r>
              <a:rPr lang="zh-CN" altLang="en-US" smtClean="0">
                <a:latin typeface="Arial" charset="0"/>
                <a:ea typeface="微软雅黑"/>
              </a:rPr>
              <a:t>国务院关于加快发展体育产业促进体育促进体育消费的若干意见</a:t>
            </a:r>
            <a:r>
              <a:rPr lang="en-US" altLang="zh-CN" smtClean="0">
                <a:latin typeface="Arial" charset="0"/>
                <a:ea typeface="微软雅黑"/>
              </a:rPr>
              <a:t>》</a:t>
            </a:r>
            <a:r>
              <a:rPr lang="zh-CN" altLang="en-US" smtClean="0">
                <a:latin typeface="Arial" charset="0"/>
                <a:ea typeface="微软雅黑"/>
              </a:rPr>
              <a:t>进行了交流和研讨，提出济南大学体育学院将围绕最新政策打造休闲体育产业团队，凝练专业方向特色，培育休闲体育产业等核心业态 。</a:t>
            </a:r>
          </a:p>
        </p:txBody>
      </p:sp>
      <p:pic>
        <p:nvPicPr>
          <p:cNvPr id="41996" name="undefined" descr="http://www.tyb.sdu.edu.cn/_mediafile/tiyubu/2014/11/12/2ae1k4yb1a.jpg"/>
          <p:cNvPicPr>
            <a:picLocks noChangeAspect="1" noChangeArrowheads="1"/>
          </p:cNvPicPr>
          <p:nvPr/>
        </p:nvPicPr>
        <p:blipFill>
          <a:blip r:embed="rId2"/>
          <a:srcRect/>
          <a:stretch>
            <a:fillRect/>
          </a:stretch>
        </p:blipFill>
        <p:spPr bwMode="auto">
          <a:xfrm>
            <a:off x="250825" y="4076700"/>
            <a:ext cx="4392613" cy="2536825"/>
          </a:xfrm>
          <a:prstGeom prst="rect">
            <a:avLst/>
          </a:prstGeom>
          <a:noFill/>
          <a:ln w="9525">
            <a:noFill/>
            <a:miter lim="800000"/>
            <a:headEnd/>
            <a:tailEnd/>
          </a:ln>
        </p:spPr>
      </p:pic>
      <p:pic>
        <p:nvPicPr>
          <p:cNvPr id="41997" name="undefined" descr="http://www.tyb.sdu.edu.cn/_mediafile/tiyubu/2014/11/12/2jg8w3eb16.jpg"/>
          <p:cNvPicPr>
            <a:picLocks noChangeAspect="1" noChangeArrowheads="1"/>
          </p:cNvPicPr>
          <p:nvPr/>
        </p:nvPicPr>
        <p:blipFill>
          <a:blip r:embed="rId3"/>
          <a:srcRect/>
          <a:stretch>
            <a:fillRect/>
          </a:stretch>
        </p:blipFill>
        <p:spPr bwMode="auto">
          <a:xfrm>
            <a:off x="4859338" y="4076700"/>
            <a:ext cx="4097337" cy="2520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a:xfrm>
            <a:off x="395288" y="549275"/>
            <a:ext cx="8291512" cy="700088"/>
          </a:xfrm>
        </p:spPr>
        <p:txBody>
          <a:bodyPr tIns="45720" bIns="45720"/>
          <a:lstStyle/>
          <a:p>
            <a:pPr eaLnBrk="1" hangingPunct="1"/>
            <a:r>
              <a:rPr lang="zh-CN" altLang="en-US" sz="2800" b="1" smtClean="0">
                <a:solidFill>
                  <a:srgbClr val="E41033"/>
                </a:solidFill>
                <a:latin typeface="Arial Black"/>
                <a:ea typeface="楷体_GB2312" pitchFamily="49" charset="-122"/>
              </a:rPr>
              <a:t>体育学院与山东银座健身发展有限公司举行“毕业生就业基地”、“青年就业创业见习基地”揭牌仪式</a:t>
            </a:r>
            <a:r>
              <a:rPr lang="zh-CN" altLang="en-US" sz="2800" smtClean="0">
                <a:latin typeface="Arial Black"/>
                <a:ea typeface="微软雅黑"/>
              </a:rPr>
              <a:t> </a:t>
            </a:r>
          </a:p>
        </p:txBody>
      </p:sp>
      <p:sp>
        <p:nvSpPr>
          <p:cNvPr id="30722" name="Rectangle 3"/>
          <p:cNvSpPr>
            <a:spLocks noGrp="1"/>
          </p:cNvSpPr>
          <p:nvPr>
            <p:ph type="body" idx="1"/>
          </p:nvPr>
        </p:nvSpPr>
        <p:spPr/>
        <p:txBody>
          <a:bodyPr/>
          <a:lstStyle/>
          <a:p>
            <a:pPr marL="357188" indent="-357188" eaLnBrk="1" hangingPunct="1"/>
            <a:endParaRPr lang="zh-CN" altLang="en-US" smtClean="0">
              <a:latin typeface="Arial" charset="0"/>
              <a:ea typeface="微软雅黑"/>
            </a:endParaRPr>
          </a:p>
        </p:txBody>
      </p:sp>
      <p:pic>
        <p:nvPicPr>
          <p:cNvPr id="30723" name="Picture 9" descr="500×335"/>
          <p:cNvPicPr>
            <a:picLocks noChangeAspect="1" noChangeArrowheads="1"/>
          </p:cNvPicPr>
          <p:nvPr/>
        </p:nvPicPr>
        <p:blipFill>
          <a:blip r:embed="rId2"/>
          <a:srcRect/>
          <a:stretch>
            <a:fillRect/>
          </a:stretch>
        </p:blipFill>
        <p:spPr bwMode="auto">
          <a:xfrm>
            <a:off x="539750" y="1341438"/>
            <a:ext cx="4762500" cy="3190875"/>
          </a:xfrm>
          <a:prstGeom prst="rect">
            <a:avLst/>
          </a:prstGeom>
          <a:noFill/>
          <a:ln w="9525">
            <a:noFill/>
            <a:miter lim="800000"/>
            <a:headEnd/>
            <a:tailEnd/>
          </a:ln>
        </p:spPr>
      </p:pic>
      <p:pic>
        <p:nvPicPr>
          <p:cNvPr id="30724" name="Picture 7" descr="500×335"/>
          <p:cNvPicPr>
            <a:picLocks noChangeAspect="1" noChangeArrowheads="1"/>
          </p:cNvPicPr>
          <p:nvPr/>
        </p:nvPicPr>
        <p:blipFill>
          <a:blip r:embed="rId3"/>
          <a:srcRect/>
          <a:stretch>
            <a:fillRect/>
          </a:stretch>
        </p:blipFill>
        <p:spPr bwMode="auto">
          <a:xfrm>
            <a:off x="4067175" y="3429000"/>
            <a:ext cx="4762500" cy="3190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187624" y="1124744"/>
            <a:ext cx="7798854" cy="5493094"/>
          </a:xfrm>
          <a:prstGeom prst="rect">
            <a:avLst/>
          </a:prstGeom>
          <a:effectLst>
            <a:glow rad="482600">
              <a:schemeClr val="accent1">
                <a:alpha val="40000"/>
              </a:schemeClr>
            </a:glow>
          </a:effectLst>
        </p:spPr>
      </p:pic>
      <p:sp>
        <p:nvSpPr>
          <p:cNvPr id="14338" name="标题 1"/>
          <p:cNvSpPr>
            <a:spLocks noGrp="1"/>
          </p:cNvSpPr>
          <p:nvPr>
            <p:ph type="title"/>
          </p:nvPr>
        </p:nvSpPr>
        <p:spPr>
          <a:xfrm>
            <a:off x="2987675" y="260350"/>
            <a:ext cx="2352675" cy="700088"/>
          </a:xfrm>
        </p:spPr>
        <p:txBody>
          <a:bodyPr/>
          <a:lstStyle/>
          <a:p>
            <a:pPr eaLnBrk="1" hangingPunct="1"/>
            <a:r>
              <a:rPr lang="zh-CN" altLang="en-US" smtClean="0">
                <a:solidFill>
                  <a:srgbClr val="FF0000"/>
                </a:solidFill>
                <a:latin typeface="Arial Black"/>
                <a:ea typeface="微软雅黑"/>
              </a:rPr>
              <a:t>主要内容</a:t>
            </a:r>
          </a:p>
        </p:txBody>
      </p:sp>
      <p:graphicFrame>
        <p:nvGraphicFramePr>
          <p:cNvPr id="4" name="内容占位符 3"/>
          <p:cNvGraphicFramePr>
            <a:graphicFrameLocks noGrp="1"/>
          </p:cNvGraphicFramePr>
          <p:nvPr>
            <p:ph idx="1"/>
          </p:nvPr>
        </p:nvGraphicFramePr>
        <p:xfrm>
          <a:off x="-1188640" y="1601283"/>
          <a:ext cx="8292045" cy="37989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p:txBody>
          <a:bodyPr tIns="45720" bIns="45720"/>
          <a:lstStyle/>
          <a:p>
            <a:pPr eaLnBrk="1" hangingPunct="1"/>
            <a:endParaRPr lang="zh-CN" altLang="en-US" smtClean="0">
              <a:latin typeface="Arial Black"/>
              <a:ea typeface="微软雅黑"/>
            </a:endParaRPr>
          </a:p>
        </p:txBody>
      </p:sp>
      <p:sp>
        <p:nvSpPr>
          <p:cNvPr id="31746" name="Rectangle 3"/>
          <p:cNvSpPr>
            <a:spLocks noGrp="1"/>
          </p:cNvSpPr>
          <p:nvPr>
            <p:ph type="body" idx="1"/>
          </p:nvPr>
        </p:nvSpPr>
        <p:spPr/>
        <p:txBody>
          <a:bodyPr/>
          <a:lstStyle/>
          <a:p>
            <a:pPr marL="357188" indent="-357188" eaLnBrk="1" hangingPunct="1"/>
            <a:r>
              <a:rPr lang="zh-CN" altLang="en-US" sz="2400" smtClean="0">
                <a:latin typeface="Arial" charset="0"/>
                <a:ea typeface="微软雅黑"/>
              </a:rPr>
              <a:t>体育休闲产业作为与其他众多产业关联性很强的产业，具有极大的带动作用。发展体育休闲产业，一方面能够推动旅游、交通运输、饮食服务、金融保险、公共文化体育设施建设，体育器材、体育装备和体育用品等产业的加快发展。同时还可以充分利用体育休闲产业的内在优势，发展相关产业，以改善我国服务业在整个产业链中比重偏低的现状，优化第一产业、第二产业和第三产业在整个产业结构中的比重。第三产业特别是具有体育、健康等性质的现代服务业，完全不同于其他传统产业，这类产业往往具有资本和劳动密集的双重特点，服务性强，往往能吸纳更多的人就业，充分发挥资本在现代社会中的积极作用。</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p:nvPr>
        </p:nvSpPr>
        <p:spPr/>
        <p:txBody>
          <a:bodyPr/>
          <a:lstStyle/>
          <a:p>
            <a:pPr eaLnBrk="1" hangingPunct="1"/>
            <a:r>
              <a:rPr lang="zh-CN" altLang="en-US" smtClean="0">
                <a:solidFill>
                  <a:srgbClr val="FF0000"/>
                </a:solidFill>
                <a:latin typeface="Arial Black"/>
                <a:ea typeface="微软雅黑"/>
              </a:rPr>
              <a:t>经费预算</a:t>
            </a:r>
          </a:p>
        </p:txBody>
      </p:sp>
      <p:sp>
        <p:nvSpPr>
          <p:cNvPr id="32770" name="内容占位符 2"/>
          <p:cNvSpPr>
            <a:spLocks noGrp="1"/>
          </p:cNvSpPr>
          <p:nvPr>
            <p:ph idx="1"/>
          </p:nvPr>
        </p:nvSpPr>
        <p:spPr>
          <a:xfrm>
            <a:off x="2268538" y="1027113"/>
            <a:ext cx="5256212" cy="2906712"/>
          </a:xfrm>
        </p:spPr>
        <p:txBody>
          <a:bodyPr/>
          <a:lstStyle/>
          <a:p>
            <a:pPr eaLnBrk="1" hangingPunct="1"/>
            <a:r>
              <a:rPr lang="zh-CN" altLang="zh-CN" smtClean="0">
                <a:latin typeface="Arial" charset="0"/>
                <a:ea typeface="微软雅黑"/>
              </a:rPr>
              <a:t>本项目共申请经费总额为</a:t>
            </a:r>
            <a:r>
              <a:rPr lang="en-US" altLang="zh-CN" smtClean="0">
                <a:latin typeface="Arial" charset="0"/>
                <a:ea typeface="微软雅黑"/>
              </a:rPr>
              <a:t>60</a:t>
            </a:r>
            <a:r>
              <a:rPr lang="zh-CN" altLang="zh-CN" smtClean="0">
                <a:latin typeface="Arial" charset="0"/>
                <a:ea typeface="微软雅黑"/>
              </a:rPr>
              <a:t>万，其中</a:t>
            </a:r>
            <a:r>
              <a:rPr lang="en-US" altLang="zh-CN" smtClean="0">
                <a:latin typeface="Arial" charset="0"/>
                <a:ea typeface="微软雅黑"/>
              </a:rPr>
              <a:t>2014—2015</a:t>
            </a:r>
            <a:r>
              <a:rPr lang="zh-CN" altLang="zh-CN" smtClean="0">
                <a:latin typeface="Arial" charset="0"/>
                <a:ea typeface="微软雅黑"/>
              </a:rPr>
              <a:t>年度</a:t>
            </a:r>
            <a:r>
              <a:rPr lang="en-US" altLang="zh-CN" smtClean="0">
                <a:latin typeface="Arial" charset="0"/>
                <a:ea typeface="微软雅黑"/>
              </a:rPr>
              <a:t>20</a:t>
            </a:r>
            <a:r>
              <a:rPr lang="zh-CN" altLang="zh-CN" smtClean="0">
                <a:latin typeface="Arial" charset="0"/>
                <a:ea typeface="微软雅黑"/>
              </a:rPr>
              <a:t>万；</a:t>
            </a:r>
            <a:r>
              <a:rPr lang="en-US" altLang="zh-CN" smtClean="0">
                <a:latin typeface="Arial" charset="0"/>
                <a:ea typeface="微软雅黑"/>
              </a:rPr>
              <a:t>2015—2016</a:t>
            </a:r>
            <a:r>
              <a:rPr lang="zh-CN" altLang="zh-CN" smtClean="0">
                <a:latin typeface="Arial" charset="0"/>
                <a:ea typeface="微软雅黑"/>
              </a:rPr>
              <a:t>年度</a:t>
            </a:r>
            <a:r>
              <a:rPr lang="en-US" altLang="zh-CN" smtClean="0">
                <a:latin typeface="Arial" charset="0"/>
                <a:ea typeface="微软雅黑"/>
              </a:rPr>
              <a:t>20</a:t>
            </a:r>
            <a:r>
              <a:rPr lang="zh-CN" altLang="zh-CN" smtClean="0">
                <a:latin typeface="Arial" charset="0"/>
                <a:ea typeface="微软雅黑"/>
              </a:rPr>
              <a:t>万；</a:t>
            </a:r>
            <a:r>
              <a:rPr lang="en-US" altLang="zh-CN" smtClean="0">
                <a:latin typeface="Arial" charset="0"/>
                <a:ea typeface="微软雅黑"/>
              </a:rPr>
              <a:t>2016—2017</a:t>
            </a:r>
            <a:r>
              <a:rPr lang="zh-CN" altLang="zh-CN" smtClean="0">
                <a:latin typeface="Arial" charset="0"/>
                <a:ea typeface="微软雅黑"/>
              </a:rPr>
              <a:t>年度为</a:t>
            </a:r>
            <a:r>
              <a:rPr lang="en-US" altLang="zh-CN" smtClean="0">
                <a:latin typeface="Arial" charset="0"/>
                <a:ea typeface="微软雅黑"/>
              </a:rPr>
              <a:t>20</a:t>
            </a:r>
            <a:r>
              <a:rPr lang="zh-CN" altLang="zh-CN" smtClean="0">
                <a:latin typeface="Arial" charset="0"/>
                <a:ea typeface="微软雅黑"/>
              </a:rPr>
              <a:t>万，其中经费用于团队成员出版论文、参加国内外学术交流、进修等科研业务费用为</a:t>
            </a:r>
            <a:r>
              <a:rPr lang="zh-CN" altLang="en-US" smtClean="0">
                <a:latin typeface="Arial" charset="0"/>
                <a:ea typeface="微软雅黑"/>
              </a:rPr>
              <a:t>3</a:t>
            </a:r>
            <a:r>
              <a:rPr lang="en-US" altLang="zh-CN" smtClean="0">
                <a:latin typeface="Arial" charset="0"/>
                <a:ea typeface="微软雅黑"/>
              </a:rPr>
              <a:t>5</a:t>
            </a:r>
            <a:r>
              <a:rPr lang="zh-CN" altLang="zh-CN" smtClean="0">
                <a:latin typeface="Arial" charset="0"/>
                <a:ea typeface="微软雅黑"/>
              </a:rPr>
              <a:t>万，占总经费的</a:t>
            </a:r>
            <a:r>
              <a:rPr lang="zh-CN" altLang="en-US" smtClean="0">
                <a:latin typeface="Arial" charset="0"/>
                <a:ea typeface="微软雅黑"/>
              </a:rPr>
              <a:t>5</a:t>
            </a:r>
            <a:r>
              <a:rPr lang="en-US" altLang="zh-CN" smtClean="0">
                <a:latin typeface="Arial" charset="0"/>
                <a:ea typeface="微软雅黑"/>
              </a:rPr>
              <a:t>8%</a:t>
            </a:r>
            <a:r>
              <a:rPr lang="zh-CN" altLang="zh-CN" smtClean="0">
                <a:latin typeface="Arial" charset="0"/>
                <a:ea typeface="微软雅黑"/>
              </a:rPr>
              <a:t>，用于项目仪器设备购置等科研设备费用为</a:t>
            </a:r>
            <a:r>
              <a:rPr lang="en-US" altLang="zh-CN" smtClean="0">
                <a:latin typeface="Arial" charset="0"/>
                <a:ea typeface="微软雅黑"/>
              </a:rPr>
              <a:t>25</a:t>
            </a:r>
            <a:r>
              <a:rPr lang="zh-CN" altLang="zh-CN" smtClean="0">
                <a:latin typeface="Arial" charset="0"/>
                <a:ea typeface="微软雅黑"/>
              </a:rPr>
              <a:t>万，占总经费的</a:t>
            </a:r>
            <a:r>
              <a:rPr lang="zh-CN" altLang="en-US" smtClean="0">
                <a:latin typeface="Arial" charset="0"/>
                <a:ea typeface="微软雅黑"/>
              </a:rPr>
              <a:t>4</a:t>
            </a:r>
            <a:r>
              <a:rPr lang="en-US" altLang="zh-CN" smtClean="0">
                <a:latin typeface="Arial" charset="0"/>
                <a:ea typeface="微软雅黑"/>
              </a:rPr>
              <a:t>2%</a:t>
            </a:r>
            <a:r>
              <a:rPr lang="zh-CN" altLang="zh-CN" smtClean="0">
                <a:latin typeface="Arial" charset="0"/>
                <a:ea typeface="微软雅黑"/>
              </a:rPr>
              <a:t>。</a:t>
            </a:r>
          </a:p>
          <a:p>
            <a:pPr eaLnBrk="1" hangingPunct="1"/>
            <a:endParaRPr lang="zh-CN" altLang="en-US" smtClean="0">
              <a:latin typeface="Arial" charset="0"/>
              <a:ea typeface="微软雅黑"/>
            </a:endParaRPr>
          </a:p>
        </p:txBody>
      </p:sp>
      <p:pic>
        <p:nvPicPr>
          <p:cNvPr id="32771" name="图片 3"/>
          <p:cNvPicPr>
            <a:picLocks noChangeAspect="1"/>
          </p:cNvPicPr>
          <p:nvPr/>
        </p:nvPicPr>
        <p:blipFill>
          <a:blip r:embed="rId2"/>
          <a:srcRect/>
          <a:stretch>
            <a:fillRect/>
          </a:stretch>
        </p:blipFill>
        <p:spPr bwMode="auto">
          <a:xfrm>
            <a:off x="5445125" y="3357563"/>
            <a:ext cx="3286125" cy="3389312"/>
          </a:xfrm>
          <a:prstGeom prst="rect">
            <a:avLst/>
          </a:prstGeom>
          <a:noFill/>
          <a:ln w="9525">
            <a:noFill/>
            <a:miter lim="800000"/>
            <a:headEnd/>
            <a:tailEnd/>
          </a:ln>
        </p:spPr>
      </p:pic>
      <p:pic>
        <p:nvPicPr>
          <p:cNvPr id="32772" name="图片 4"/>
          <p:cNvPicPr>
            <a:picLocks noChangeAspect="1"/>
          </p:cNvPicPr>
          <p:nvPr/>
        </p:nvPicPr>
        <p:blipFill>
          <a:blip r:embed="rId3"/>
          <a:srcRect/>
          <a:stretch>
            <a:fillRect/>
          </a:stretch>
        </p:blipFill>
        <p:spPr bwMode="auto">
          <a:xfrm>
            <a:off x="107950" y="1157288"/>
            <a:ext cx="2413000" cy="4543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图片 3"/>
          <p:cNvPicPr>
            <a:picLocks noChangeAspect="1"/>
          </p:cNvPicPr>
          <p:nvPr/>
        </p:nvPicPr>
        <p:blipFill>
          <a:blip r:embed="rId2"/>
          <a:srcRect/>
          <a:stretch>
            <a:fillRect/>
          </a:stretch>
        </p:blipFill>
        <p:spPr bwMode="auto">
          <a:xfrm>
            <a:off x="0" y="-315913"/>
            <a:ext cx="9144000" cy="6791326"/>
          </a:xfrm>
          <a:prstGeom prst="rect">
            <a:avLst/>
          </a:prstGeom>
          <a:noFill/>
          <a:ln w="9525">
            <a:noFill/>
            <a:miter lim="800000"/>
            <a:headEnd/>
            <a:tailEnd/>
          </a:ln>
        </p:spPr>
      </p:pic>
      <p:sp>
        <p:nvSpPr>
          <p:cNvPr id="33794" name="标题 1"/>
          <p:cNvSpPr>
            <a:spLocks noGrp="1"/>
          </p:cNvSpPr>
          <p:nvPr>
            <p:ph type="title"/>
          </p:nvPr>
        </p:nvSpPr>
        <p:spPr/>
        <p:txBody>
          <a:bodyPr/>
          <a:lstStyle/>
          <a:p>
            <a:pPr eaLnBrk="1" hangingPunct="1"/>
            <a:endParaRPr lang="zh-CN" altLang="en-US" smtClean="0">
              <a:latin typeface="Arial Black"/>
              <a:ea typeface="微软雅黑"/>
            </a:endParaRPr>
          </a:p>
        </p:txBody>
      </p:sp>
      <p:sp>
        <p:nvSpPr>
          <p:cNvPr id="3" name="内容占位符 2"/>
          <p:cNvSpPr>
            <a:spLocks noGrp="1"/>
          </p:cNvSpPr>
          <p:nvPr>
            <p:ph idx="1"/>
          </p:nvPr>
        </p:nvSpPr>
        <p:spPr>
          <a:xfrm>
            <a:off x="2195736" y="2708920"/>
            <a:ext cx="5184576" cy="2448272"/>
          </a:xfrm>
          <a:pattFill prst="pct5">
            <a:fgClr>
              <a:schemeClr val="accent1"/>
            </a:fgClr>
            <a:bgClr>
              <a:schemeClr val="bg1"/>
            </a:bgClr>
          </a:pattFill>
          <a:effectLst>
            <a:glow rad="622300">
              <a:schemeClr val="accent1">
                <a:alpha val="40000"/>
              </a:schemeClr>
            </a:glow>
          </a:effectLst>
        </p:spPr>
        <p:txBody>
          <a:bodyPr rtlCol="0">
            <a:noAutofit/>
          </a:bodyPr>
          <a:lstStyle/>
          <a:p>
            <a:pPr algn="ctr" eaLnBrk="1" fontAlgn="auto" hangingPunct="1">
              <a:spcAft>
                <a:spcPts val="0"/>
              </a:spcAft>
              <a:defRPr/>
            </a:pPr>
            <a:r>
              <a:rPr lang="zh-CN" altLang="en-US" sz="4000" dirty="0" smtClean="0">
                <a:solidFill>
                  <a:srgbClr val="FF0000"/>
                </a:solidFill>
                <a:latin typeface="华文行楷" panose="02010800040101010101" pitchFamily="2" charset="-122"/>
                <a:ea typeface="华文行楷" panose="02010800040101010101" pitchFamily="2" charset="-122"/>
                <a:cs typeface="+mn-cs"/>
              </a:rPr>
              <a:t>谢谢！</a:t>
            </a:r>
            <a:endParaRPr lang="en-US" altLang="zh-CN" sz="4000" dirty="0" smtClean="0">
              <a:solidFill>
                <a:srgbClr val="FF0000"/>
              </a:solidFill>
              <a:latin typeface="华文行楷" panose="02010800040101010101" pitchFamily="2" charset="-122"/>
              <a:ea typeface="华文行楷" panose="02010800040101010101" pitchFamily="2" charset="-122"/>
              <a:cs typeface="+mn-cs"/>
            </a:endParaRPr>
          </a:p>
          <a:p>
            <a:pPr algn="ctr" eaLnBrk="1" fontAlgn="auto" hangingPunct="1">
              <a:spcAft>
                <a:spcPts val="0"/>
              </a:spcAft>
              <a:defRPr/>
            </a:pPr>
            <a:r>
              <a:rPr lang="zh-CN" altLang="en-US" sz="4000" dirty="0">
                <a:solidFill>
                  <a:srgbClr val="FF0000"/>
                </a:solidFill>
                <a:latin typeface="华文行楷" panose="02010800040101010101" pitchFamily="2" charset="-122"/>
                <a:ea typeface="华文行楷" panose="02010800040101010101" pitchFamily="2" charset="-122"/>
                <a:cs typeface="+mn-cs"/>
              </a:rPr>
              <a:t>请</a:t>
            </a:r>
            <a:r>
              <a:rPr lang="zh-CN" altLang="en-US" sz="4000" dirty="0" smtClean="0">
                <a:solidFill>
                  <a:srgbClr val="FF0000"/>
                </a:solidFill>
                <a:latin typeface="华文行楷" panose="02010800040101010101" pitchFamily="2" charset="-122"/>
                <a:ea typeface="华文行楷" panose="02010800040101010101" pitchFamily="2" charset="-122"/>
                <a:cs typeface="+mn-cs"/>
              </a:rPr>
              <a:t>各位专家批评指正！</a:t>
            </a:r>
            <a:endParaRPr lang="zh-CN" altLang="en-US" sz="4000" dirty="0">
              <a:solidFill>
                <a:srgbClr val="FF0000"/>
              </a:solidFill>
              <a:latin typeface="华文行楷" panose="02010800040101010101" pitchFamily="2" charset="-122"/>
              <a:ea typeface="华文行楷" panose="02010800040101010101" pitchFamily="2" charset="-122"/>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5"/>
          <p:cNvPicPr>
            <a:picLocks noChangeAspect="1"/>
          </p:cNvPicPr>
          <p:nvPr/>
        </p:nvPicPr>
        <p:blipFill>
          <a:blip r:embed="rId2"/>
          <a:srcRect/>
          <a:stretch>
            <a:fillRect/>
          </a:stretch>
        </p:blipFill>
        <p:spPr bwMode="auto">
          <a:xfrm>
            <a:off x="539750" y="3213100"/>
            <a:ext cx="7920038" cy="3644900"/>
          </a:xfrm>
          <a:prstGeom prst="rect">
            <a:avLst/>
          </a:prstGeom>
          <a:noFill/>
          <a:ln w="9525">
            <a:noFill/>
            <a:miter lim="800000"/>
            <a:headEnd/>
            <a:tailEnd/>
          </a:ln>
        </p:spPr>
      </p:pic>
      <p:sp>
        <p:nvSpPr>
          <p:cNvPr id="15362" name="标题 1"/>
          <p:cNvSpPr>
            <a:spLocks noGrp="1"/>
          </p:cNvSpPr>
          <p:nvPr>
            <p:ph type="title"/>
          </p:nvPr>
        </p:nvSpPr>
        <p:spPr>
          <a:xfrm>
            <a:off x="323850" y="692150"/>
            <a:ext cx="8291513" cy="700088"/>
          </a:xfrm>
        </p:spPr>
        <p:txBody>
          <a:bodyPr/>
          <a:lstStyle/>
          <a:p>
            <a:pPr eaLnBrk="1" hangingPunct="1"/>
            <a:r>
              <a:rPr lang="zh-CN" altLang="en-US" sz="3600" smtClean="0">
                <a:solidFill>
                  <a:srgbClr val="FF0000"/>
                </a:solidFill>
                <a:latin typeface="Arial Black"/>
                <a:ea typeface="黑体" pitchFamily="2" charset="-122"/>
              </a:rPr>
              <a:t>团队名称</a:t>
            </a:r>
            <a:r>
              <a:rPr lang="zh-CN" altLang="en-US" smtClean="0">
                <a:latin typeface="Arial Black"/>
                <a:ea typeface="微软雅黑"/>
              </a:rPr>
              <a:t>：</a:t>
            </a:r>
            <a:r>
              <a:rPr lang="zh-CN" altLang="en-US" b="1" smtClean="0">
                <a:solidFill>
                  <a:srgbClr val="4B22F8"/>
                </a:solidFill>
                <a:latin typeface="Arial Black"/>
                <a:ea typeface="楷体_GB2312" pitchFamily="49" charset="-122"/>
              </a:rPr>
              <a:t>休闲体育产业研究</a:t>
            </a:r>
          </a:p>
        </p:txBody>
      </p:sp>
      <p:sp>
        <p:nvSpPr>
          <p:cNvPr id="15363" name="内容占位符 2"/>
          <p:cNvSpPr>
            <a:spLocks noGrp="1"/>
          </p:cNvSpPr>
          <p:nvPr>
            <p:ph idx="1"/>
          </p:nvPr>
        </p:nvSpPr>
        <p:spPr>
          <a:xfrm>
            <a:off x="419100" y="1341438"/>
            <a:ext cx="8291513" cy="3167062"/>
          </a:xfrm>
        </p:spPr>
        <p:txBody>
          <a:bodyPr/>
          <a:lstStyle/>
          <a:p>
            <a:pPr marL="85725" indent="0" algn="l" eaLnBrk="1" hangingPunct="1">
              <a:buFont typeface="Wingdings" pitchFamily="2" charset="2"/>
              <a:buNone/>
            </a:pPr>
            <a:r>
              <a:rPr lang="en-US" altLang="zh-CN" smtClean="0">
                <a:solidFill>
                  <a:srgbClr val="FF0000"/>
                </a:solidFill>
                <a:latin typeface="Times New Roman" pitchFamily="18" charset="0"/>
                <a:ea typeface="宋体" charset="-122"/>
              </a:rPr>
              <a:t>        </a:t>
            </a:r>
            <a:r>
              <a:rPr lang="zh-CN" altLang="zh-CN" smtClean="0">
                <a:solidFill>
                  <a:srgbClr val="FF0000"/>
                </a:solidFill>
                <a:latin typeface="Times New Roman" pitchFamily="18" charset="0"/>
                <a:ea typeface="宋体" charset="-122"/>
              </a:rPr>
              <a:t>近期国务院正式印发《关于加快体育产业发展促进体育消费的若干意见》，全民健身上升为国家战略，体育产业发展步入黄金时期，尤其是休闲体育产业进入快速上升通道。未来一个时期内，</a:t>
            </a:r>
            <a:r>
              <a:rPr lang="zh-CN" altLang="zh-CN" smtClean="0">
                <a:solidFill>
                  <a:srgbClr val="FF0000"/>
                </a:solidFill>
                <a:latin typeface="Times New Roman" pitchFamily="18" charset="0"/>
                <a:ea typeface="宋体" charset="-122"/>
                <a:cs typeface="Times New Roman" pitchFamily="18" charset="0"/>
              </a:rPr>
              <a:t>随着人民生活水平的不断提高，体育已经成为人们追求时尚、健康的生活方式；休闲体育产业已经成为竞相发展的绿色、低碳产业</a:t>
            </a:r>
            <a:r>
              <a:rPr lang="zh-CN" altLang="zh-CN" sz="1400" smtClean="0">
                <a:solidFill>
                  <a:srgbClr val="FF0000"/>
                </a:solidFill>
                <a:latin typeface="Times New Roman" pitchFamily="18" charset="0"/>
                <a:ea typeface="宋体" charset="-122"/>
                <a:cs typeface="Times New Roman" pitchFamily="18" charset="0"/>
              </a:rPr>
              <a:t>；</a:t>
            </a:r>
            <a:r>
              <a:rPr lang="zh-CN" altLang="zh-CN" smtClean="0">
                <a:solidFill>
                  <a:srgbClr val="FF0000"/>
                </a:solidFill>
                <a:latin typeface="Times New Roman" pitchFamily="18" charset="0"/>
                <a:ea typeface="宋体" charset="-122"/>
              </a:rPr>
              <a:t>我国</a:t>
            </a:r>
            <a:r>
              <a:rPr lang="zh-CN" altLang="zh-CN" smtClean="0">
                <a:solidFill>
                  <a:srgbClr val="FF0000"/>
                </a:solidFill>
                <a:latin typeface="??"/>
                <a:ea typeface="宋体" charset="-122"/>
              </a:rPr>
              <a:t>休闲体育产业</a:t>
            </a:r>
            <a:r>
              <a:rPr lang="zh-CN" altLang="zh-CN" smtClean="0">
                <a:solidFill>
                  <a:srgbClr val="FF0000"/>
                </a:solidFill>
                <a:latin typeface="Times New Roman" pitchFamily="18" charset="0"/>
                <a:ea typeface="宋体" charset="-122"/>
              </a:rPr>
              <a:t>必将进入快速发展期，无论是理论方面还是现实需求方面都显示出：进行</a:t>
            </a:r>
            <a:r>
              <a:rPr lang="zh-CN" altLang="zh-CN" smtClean="0">
                <a:solidFill>
                  <a:srgbClr val="FF0000"/>
                </a:solidFill>
                <a:latin typeface="??"/>
                <a:ea typeface="宋体" charset="-122"/>
              </a:rPr>
              <a:t>休闲体育产业</a:t>
            </a:r>
            <a:r>
              <a:rPr lang="zh-CN" altLang="zh-CN" smtClean="0">
                <a:solidFill>
                  <a:srgbClr val="FF0000"/>
                </a:solidFill>
                <a:latin typeface="Times New Roman" pitchFamily="18" charset="0"/>
                <a:ea typeface="宋体" charset="-122"/>
              </a:rPr>
              <a:t>研究和学科团队建设具有重要意义。</a:t>
            </a:r>
            <a:endParaRPr lang="zh-CN" altLang="zh-CN" sz="3200" smtClean="0">
              <a:solidFill>
                <a:schemeClr val="tx1"/>
              </a:solidFill>
              <a:latin typeface="Arial" charset="0"/>
              <a:ea typeface="微软雅黑"/>
            </a:endParaRPr>
          </a:p>
          <a:p>
            <a:pPr marL="85725" indent="0" eaLnBrk="1" hangingPunct="1"/>
            <a:endParaRPr lang="zh-CN" altLang="en-US" smtClean="0">
              <a:latin typeface="Arial" charset="0"/>
              <a:ea typeface="微软雅黑"/>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a:lstStyle/>
          <a:p>
            <a:pPr eaLnBrk="1" hangingPunct="1"/>
            <a:endParaRPr lang="zh-CN" altLang="en-US" smtClean="0">
              <a:latin typeface="Arial Black"/>
              <a:ea typeface="微软雅黑"/>
            </a:endParaRPr>
          </a:p>
        </p:txBody>
      </p:sp>
      <p:pic>
        <p:nvPicPr>
          <p:cNvPr id="16386" name="内容占位符 3"/>
          <p:cNvPicPr>
            <a:picLocks noGrp="1" noChangeAspect="1"/>
          </p:cNvPicPr>
          <p:nvPr>
            <p:ph idx="1"/>
          </p:nvPr>
        </p:nvPicPr>
        <p:blipFill>
          <a:blip r:embed="rId2"/>
          <a:srcRect b="24176"/>
          <a:stretch>
            <a:fillRect/>
          </a:stretch>
        </p:blipFill>
        <p:spPr>
          <a:xfrm>
            <a:off x="0" y="-171450"/>
            <a:ext cx="9144000" cy="702945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tIns="45720" bIns="45720"/>
          <a:lstStyle/>
          <a:p>
            <a:pPr eaLnBrk="1" hangingPunct="1"/>
            <a:r>
              <a:rPr lang="zh-CN" altLang="en-US" smtClean="0">
                <a:solidFill>
                  <a:srgbClr val="DE3716"/>
                </a:solidFill>
                <a:latin typeface="Arial Black"/>
                <a:ea typeface="微软雅黑"/>
              </a:rPr>
              <a:t>体育休闲产业的发展概况</a:t>
            </a:r>
          </a:p>
        </p:txBody>
      </p:sp>
      <p:sp>
        <p:nvSpPr>
          <p:cNvPr id="17410" name="Rectangle 3"/>
          <p:cNvSpPr>
            <a:spLocks noGrp="1"/>
          </p:cNvSpPr>
          <p:nvPr>
            <p:ph type="body" idx="1"/>
          </p:nvPr>
        </p:nvSpPr>
        <p:spPr/>
        <p:txBody>
          <a:bodyPr/>
          <a:lstStyle/>
          <a:p>
            <a:pPr marL="357188" indent="-357188" eaLnBrk="1" hangingPunct="1"/>
            <a:r>
              <a:rPr lang="zh-CN" altLang="en-US" smtClean="0">
                <a:latin typeface="Arial" charset="0"/>
                <a:ea typeface="微软雅黑"/>
              </a:rPr>
              <a:t>体育休闲成为产业的历史虽然较短，但其发展速度远远超过其他产业，在发达国家每年以</a:t>
            </a:r>
            <a:r>
              <a:rPr lang="en-US" altLang="zh-CN" smtClean="0">
                <a:latin typeface="Arial" charset="0"/>
                <a:ea typeface="微软雅黑"/>
              </a:rPr>
              <a:t>20%</a:t>
            </a:r>
            <a:r>
              <a:rPr lang="zh-CN" altLang="en-US" smtClean="0">
                <a:latin typeface="Arial" charset="0"/>
                <a:ea typeface="微软雅黑"/>
              </a:rPr>
              <a:t>速度增长。据相关材料显示，目前，在北美、西欧、日本，体育休闲产业年产值排在国内十大产业之内。美国体育休闲产业年产值超过石化、汽车、航运、林木加工等工业部门；意大利体育休闲产业以足球业为主，产值跻身于意大利十大部门的行列；英国的体育休闲产业提供的就业机会，相当于英国整个化工、人造纤维业的就业人数，超过了煤炭、农业和汽车零件制造业的就业人数。</a:t>
            </a:r>
          </a:p>
        </p:txBody>
      </p:sp>
      <p:pic>
        <p:nvPicPr>
          <p:cNvPr id="17411" name="Picture 5" descr="u=3802945607,3209734611&amp;fm=23&amp;gp=0"/>
          <p:cNvPicPr>
            <a:picLocks noChangeAspect="1" noChangeArrowheads="1"/>
          </p:cNvPicPr>
          <p:nvPr/>
        </p:nvPicPr>
        <p:blipFill>
          <a:blip r:embed="rId2"/>
          <a:srcRect/>
          <a:stretch>
            <a:fillRect/>
          </a:stretch>
        </p:blipFill>
        <p:spPr bwMode="auto">
          <a:xfrm>
            <a:off x="611188" y="3860800"/>
            <a:ext cx="817245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3059113" y="188913"/>
            <a:ext cx="2592387" cy="717550"/>
          </a:xfrm>
        </p:spPr>
        <p:txBody>
          <a:bodyPr/>
          <a:lstStyle/>
          <a:p>
            <a:pPr eaLnBrk="1" hangingPunct="1"/>
            <a:r>
              <a:rPr lang="zh-CN" altLang="en-US" smtClean="0">
                <a:solidFill>
                  <a:srgbClr val="FF0000"/>
                </a:solidFill>
                <a:latin typeface="Arial Black"/>
                <a:ea typeface="微软雅黑"/>
              </a:rPr>
              <a:t>国内外现状</a:t>
            </a:r>
          </a:p>
        </p:txBody>
      </p:sp>
      <p:sp>
        <p:nvSpPr>
          <p:cNvPr id="18434" name="文本占位符 6"/>
          <p:cNvSpPr>
            <a:spLocks noGrp="1"/>
          </p:cNvSpPr>
          <p:nvPr>
            <p:ph type="body" idx="1"/>
          </p:nvPr>
        </p:nvSpPr>
        <p:spPr>
          <a:xfrm>
            <a:off x="971550" y="1104900"/>
            <a:ext cx="2592388" cy="463550"/>
          </a:xfrm>
          <a:solidFill>
            <a:srgbClr val="FFFF00"/>
          </a:solidFill>
        </p:spPr>
        <p:txBody>
          <a:bodyPr/>
          <a:lstStyle/>
          <a:p>
            <a:pPr eaLnBrk="1" hangingPunct="1"/>
            <a:r>
              <a:rPr lang="zh-CN" altLang="en-US" smtClean="0">
                <a:latin typeface="Arial" charset="0"/>
                <a:ea typeface="微软雅黑"/>
              </a:rPr>
              <a:t>国外休闲体育产业</a:t>
            </a:r>
          </a:p>
        </p:txBody>
      </p:sp>
      <p:sp>
        <p:nvSpPr>
          <p:cNvPr id="18435" name="文本占位符 7"/>
          <p:cNvSpPr>
            <a:spLocks noGrp="1"/>
          </p:cNvSpPr>
          <p:nvPr>
            <p:ph type="body" sz="quarter" idx="3"/>
          </p:nvPr>
        </p:nvSpPr>
        <p:spPr>
          <a:xfrm>
            <a:off x="5454650" y="1104900"/>
            <a:ext cx="2565400" cy="463550"/>
          </a:xfrm>
          <a:solidFill>
            <a:srgbClr val="FFFF00"/>
          </a:solidFill>
        </p:spPr>
        <p:txBody>
          <a:bodyPr/>
          <a:lstStyle/>
          <a:p>
            <a:pPr eaLnBrk="1" hangingPunct="1"/>
            <a:r>
              <a:rPr lang="zh-CN" altLang="en-US" smtClean="0">
                <a:latin typeface="Arial" charset="0"/>
                <a:ea typeface="微软雅黑"/>
              </a:rPr>
              <a:t>国内休闲体育产业</a:t>
            </a:r>
          </a:p>
        </p:txBody>
      </p:sp>
      <p:sp>
        <p:nvSpPr>
          <p:cNvPr id="9" name="内容占位符 8"/>
          <p:cNvSpPr>
            <a:spLocks noGrp="1"/>
          </p:cNvSpPr>
          <p:nvPr>
            <p:ph sz="quarter" idx="4"/>
          </p:nvPr>
        </p:nvSpPr>
        <p:spPr>
          <a:xfrm>
            <a:off x="4793661" y="1766903"/>
            <a:ext cx="3887391" cy="3138310"/>
          </a:xfrm>
          <a:blipFill>
            <a:blip r:embed="rId2"/>
            <a:tile tx="0" ty="0" sx="100000" sy="100000" flip="none" algn="tl"/>
          </a:blipFill>
          <a:effectLst>
            <a:glow rad="419100">
              <a:schemeClr val="accent1">
                <a:alpha val="40000"/>
              </a:schemeClr>
            </a:glow>
          </a:effectLst>
        </p:spPr>
        <p:txBody>
          <a:bodyPr rtlCol="0">
            <a:normAutofit/>
          </a:bodyPr>
          <a:lstStyle/>
          <a:p>
            <a:pPr eaLnBrk="1" fontAlgn="auto" hangingPunct="1">
              <a:spcAft>
                <a:spcPts val="0"/>
              </a:spcAft>
              <a:defRPr/>
            </a:pPr>
            <a:r>
              <a:rPr lang="zh-CN" altLang="en-US" dirty="0">
                <a:solidFill>
                  <a:schemeClr val="accent1">
                    <a:lumMod val="75000"/>
                  </a:schemeClr>
                </a:solidFill>
                <a:cs typeface="+mn-cs"/>
              </a:rPr>
              <a:t>我国休闲体育产业发展水平只相当于发达国家</a:t>
            </a:r>
            <a:r>
              <a:rPr lang="en-US" altLang="zh-CN" dirty="0">
                <a:solidFill>
                  <a:schemeClr val="accent1">
                    <a:lumMod val="75000"/>
                  </a:schemeClr>
                </a:solidFill>
                <a:cs typeface="+mn-cs"/>
              </a:rPr>
              <a:t>20</a:t>
            </a:r>
            <a:r>
              <a:rPr lang="zh-CN" altLang="en-US" dirty="0">
                <a:solidFill>
                  <a:schemeClr val="accent1">
                    <a:lumMod val="75000"/>
                  </a:schemeClr>
                </a:solidFill>
                <a:cs typeface="+mn-cs"/>
              </a:rPr>
              <a:t>世纪初期的水平</a:t>
            </a:r>
            <a:r>
              <a:rPr lang="en-US" altLang="zh-CN" dirty="0" smtClean="0">
                <a:solidFill>
                  <a:schemeClr val="accent1">
                    <a:lumMod val="75000"/>
                  </a:schemeClr>
                </a:solidFill>
                <a:cs typeface="+mn-cs"/>
              </a:rPr>
              <a:t>,2012</a:t>
            </a:r>
            <a:r>
              <a:rPr lang="zh-CN" altLang="en-US" dirty="0" smtClean="0">
                <a:solidFill>
                  <a:schemeClr val="accent1">
                    <a:lumMod val="75000"/>
                  </a:schemeClr>
                </a:solidFill>
                <a:cs typeface="+mn-cs"/>
              </a:rPr>
              <a:t>年体育产业</a:t>
            </a:r>
            <a:r>
              <a:rPr lang="zh-CN" altLang="en-US" dirty="0">
                <a:solidFill>
                  <a:schemeClr val="accent1">
                    <a:lumMod val="75000"/>
                  </a:schemeClr>
                </a:solidFill>
                <a:cs typeface="+mn-cs"/>
              </a:rPr>
              <a:t>总产值仅占国民生产总值</a:t>
            </a:r>
            <a:r>
              <a:rPr lang="zh-CN" altLang="en-US" dirty="0" smtClean="0">
                <a:solidFill>
                  <a:schemeClr val="accent1">
                    <a:lumMod val="75000"/>
                  </a:schemeClr>
                </a:solidFill>
                <a:cs typeface="+mn-cs"/>
              </a:rPr>
              <a:t>的</a:t>
            </a:r>
            <a:r>
              <a:rPr lang="en-US" altLang="zh-CN" dirty="0" smtClean="0">
                <a:solidFill>
                  <a:schemeClr val="accent1">
                    <a:lumMod val="75000"/>
                  </a:schemeClr>
                </a:solidFill>
                <a:cs typeface="+mn-cs"/>
              </a:rPr>
              <a:t>0.6%,</a:t>
            </a:r>
            <a:r>
              <a:rPr lang="zh-CN" altLang="en-US" dirty="0">
                <a:solidFill>
                  <a:schemeClr val="accent1">
                    <a:lumMod val="75000"/>
                  </a:schemeClr>
                </a:solidFill>
                <a:cs typeface="+mn-cs"/>
              </a:rPr>
              <a:t>而瑞士的这一比例</a:t>
            </a:r>
            <a:r>
              <a:rPr lang="zh-CN" altLang="en-US" dirty="0" smtClean="0">
                <a:solidFill>
                  <a:schemeClr val="accent1">
                    <a:lumMod val="75000"/>
                  </a:schemeClr>
                </a:solidFill>
                <a:cs typeface="+mn-cs"/>
              </a:rPr>
              <a:t>为</a:t>
            </a:r>
            <a:r>
              <a:rPr lang="en-US" altLang="zh-CN" dirty="0" smtClean="0">
                <a:solidFill>
                  <a:schemeClr val="accent1">
                    <a:lumMod val="75000"/>
                  </a:schemeClr>
                </a:solidFill>
                <a:cs typeface="+mn-cs"/>
              </a:rPr>
              <a:t>3.37</a:t>
            </a:r>
            <a:r>
              <a:rPr lang="en-US" altLang="zh-CN" dirty="0">
                <a:solidFill>
                  <a:schemeClr val="accent1">
                    <a:lumMod val="75000"/>
                  </a:schemeClr>
                </a:solidFill>
                <a:cs typeface="+mn-cs"/>
              </a:rPr>
              <a:t>%,</a:t>
            </a:r>
            <a:r>
              <a:rPr lang="zh-CN" altLang="en-US" dirty="0">
                <a:solidFill>
                  <a:schemeClr val="accent1">
                    <a:lumMod val="75000"/>
                  </a:schemeClr>
                </a:solidFill>
                <a:cs typeface="+mn-cs"/>
              </a:rPr>
              <a:t>德国为</a:t>
            </a:r>
            <a:r>
              <a:rPr lang="en-US" altLang="zh-CN" dirty="0">
                <a:solidFill>
                  <a:schemeClr val="accent1">
                    <a:lumMod val="75000"/>
                  </a:schemeClr>
                </a:solidFill>
                <a:cs typeface="+mn-cs"/>
              </a:rPr>
              <a:t>1.25</a:t>
            </a:r>
            <a:r>
              <a:rPr lang="en-US" altLang="zh-CN" dirty="0" smtClean="0">
                <a:solidFill>
                  <a:schemeClr val="accent1">
                    <a:lumMod val="75000"/>
                  </a:schemeClr>
                </a:solidFill>
                <a:cs typeface="+mn-cs"/>
              </a:rPr>
              <a:t>%,</a:t>
            </a:r>
            <a:r>
              <a:rPr lang="zh-CN" altLang="en-US" dirty="0" smtClean="0">
                <a:solidFill>
                  <a:schemeClr val="accent1">
                    <a:lumMod val="75000"/>
                  </a:schemeClr>
                </a:solidFill>
                <a:cs typeface="+mn-cs"/>
              </a:rPr>
              <a:t>西班牙</a:t>
            </a:r>
            <a:r>
              <a:rPr lang="zh-CN" altLang="en-US" dirty="0">
                <a:solidFill>
                  <a:schemeClr val="accent1">
                    <a:lumMod val="75000"/>
                  </a:schemeClr>
                </a:solidFill>
                <a:cs typeface="+mn-cs"/>
              </a:rPr>
              <a:t>为</a:t>
            </a:r>
            <a:r>
              <a:rPr lang="en-US" altLang="zh-CN" dirty="0">
                <a:solidFill>
                  <a:schemeClr val="accent1">
                    <a:lumMod val="75000"/>
                  </a:schemeClr>
                </a:solidFill>
                <a:cs typeface="+mn-cs"/>
              </a:rPr>
              <a:t>1.68%,</a:t>
            </a:r>
            <a:r>
              <a:rPr lang="zh-CN" altLang="en-US" dirty="0">
                <a:solidFill>
                  <a:schemeClr val="accent1">
                    <a:lumMod val="75000"/>
                  </a:schemeClr>
                </a:solidFill>
                <a:cs typeface="+mn-cs"/>
              </a:rPr>
              <a:t>英国为</a:t>
            </a:r>
            <a:r>
              <a:rPr lang="en-US" altLang="zh-CN" dirty="0">
                <a:solidFill>
                  <a:schemeClr val="accent1">
                    <a:lumMod val="75000"/>
                  </a:schemeClr>
                </a:solidFill>
                <a:cs typeface="+mn-cs"/>
              </a:rPr>
              <a:t>1.56%,</a:t>
            </a:r>
            <a:r>
              <a:rPr lang="zh-CN" altLang="en-US" dirty="0">
                <a:solidFill>
                  <a:schemeClr val="accent1">
                    <a:lumMod val="75000"/>
                  </a:schemeClr>
                </a:solidFill>
                <a:cs typeface="+mn-cs"/>
              </a:rPr>
              <a:t>芬兰为</a:t>
            </a:r>
            <a:r>
              <a:rPr lang="en-US" altLang="zh-CN" dirty="0">
                <a:solidFill>
                  <a:schemeClr val="accent1">
                    <a:lumMod val="75000"/>
                  </a:schemeClr>
                </a:solidFill>
                <a:cs typeface="+mn-cs"/>
              </a:rPr>
              <a:t>1.70%</a:t>
            </a:r>
            <a:r>
              <a:rPr lang="zh-CN" altLang="en-US" dirty="0">
                <a:solidFill>
                  <a:schemeClr val="accent1">
                    <a:lumMod val="75000"/>
                  </a:schemeClr>
                </a:solidFill>
                <a:cs typeface="+mn-cs"/>
              </a:rPr>
              <a:t>。</a:t>
            </a:r>
          </a:p>
          <a:p>
            <a:pPr eaLnBrk="1" fontAlgn="auto" hangingPunct="1">
              <a:spcAft>
                <a:spcPts val="0"/>
              </a:spcAft>
              <a:defRPr/>
            </a:pPr>
            <a:endParaRPr lang="zh-CN" altLang="en-US" dirty="0">
              <a:solidFill>
                <a:schemeClr val="accent1">
                  <a:lumMod val="75000"/>
                </a:schemeClr>
              </a:solidFill>
              <a:cs typeface="+mn-cs"/>
            </a:endParaRPr>
          </a:p>
        </p:txBody>
      </p:sp>
      <p:sp>
        <p:nvSpPr>
          <p:cNvPr id="5" name="矩形 4"/>
          <p:cNvSpPr/>
          <p:nvPr/>
        </p:nvSpPr>
        <p:spPr>
          <a:xfrm>
            <a:off x="221661" y="1735114"/>
            <a:ext cx="4494355" cy="3170099"/>
          </a:xfrm>
          <a:prstGeom prst="rect">
            <a:avLst/>
          </a:prstGeom>
          <a:blipFill>
            <a:blip r:embed="rId2"/>
            <a:tile tx="0" ty="0" sx="100000" sy="100000" flip="none" algn="tl"/>
          </a:blipFill>
          <a:effectLst>
            <a:glow rad="355600">
              <a:schemeClr val="accent1">
                <a:alpha val="40000"/>
              </a:schemeClr>
            </a:glow>
          </a:effectLst>
        </p:spPr>
        <p:txBody>
          <a:bodyPr>
            <a:spAutoFit/>
          </a:bodyPr>
          <a:lstStyle/>
          <a:p>
            <a:pPr fontAlgn="auto">
              <a:spcBef>
                <a:spcPts val="0"/>
              </a:spcBef>
              <a:spcAft>
                <a:spcPts val="0"/>
              </a:spcAft>
              <a:defRPr/>
            </a:pPr>
            <a:r>
              <a:rPr lang="zh-CN" altLang="zh-CN" sz="2000" dirty="0">
                <a:solidFill>
                  <a:schemeClr val="accent1">
                    <a:lumMod val="75000"/>
                  </a:schemeClr>
                </a:solidFill>
                <a:latin typeface="Arial" panose="020B0604020202020204" pitchFamily="34" charset="0"/>
                <a:ea typeface="微软雅黑" panose="020B0503020204020204" pitchFamily="34" charset="-122"/>
              </a:rPr>
              <a:t>国外发达国家重视休闲体育产业的发展，建立了与市场高度接轨的休闲体育产业模式。</a:t>
            </a:r>
            <a:r>
              <a:rPr lang="zh-CN" altLang="en-US" sz="2000" dirty="0">
                <a:solidFill>
                  <a:schemeClr val="accent1">
                    <a:lumMod val="75000"/>
                  </a:schemeClr>
                </a:solidFill>
                <a:latin typeface="Arial" panose="020B0604020202020204" pitchFamily="34" charset="0"/>
                <a:ea typeface="微软雅黑" panose="020B0503020204020204" pitchFamily="34" charset="-122"/>
              </a:rPr>
              <a:t>多国家的家庭和个人用于获得健身器材、服装、场地、指导的消费大幅提高</a:t>
            </a:r>
            <a:r>
              <a:rPr lang="en-US" altLang="zh-CN" sz="2000" dirty="0">
                <a:solidFill>
                  <a:schemeClr val="accent1">
                    <a:lumMod val="75000"/>
                  </a:schemeClr>
                </a:solidFill>
                <a:latin typeface="Arial" panose="020B0604020202020204" pitchFamily="34" charset="0"/>
                <a:ea typeface="微软雅黑" panose="020B0503020204020204" pitchFamily="34" charset="-122"/>
              </a:rPr>
              <a:t>,</a:t>
            </a:r>
            <a:r>
              <a:rPr lang="zh-CN" altLang="en-US" sz="2000" dirty="0">
                <a:solidFill>
                  <a:schemeClr val="accent1">
                    <a:lumMod val="75000"/>
                  </a:schemeClr>
                </a:solidFill>
                <a:latin typeface="Arial" panose="020B0604020202020204" pitchFamily="34" charset="0"/>
                <a:ea typeface="微软雅黑" panose="020B0503020204020204" pitchFamily="34" charset="-122"/>
              </a:rPr>
              <a:t>形成巨大的消费市场</a:t>
            </a:r>
            <a:r>
              <a:rPr lang="en-US" altLang="zh-CN" sz="2000" dirty="0">
                <a:solidFill>
                  <a:schemeClr val="accent1">
                    <a:lumMod val="75000"/>
                  </a:schemeClr>
                </a:solidFill>
                <a:latin typeface="Arial" panose="020B0604020202020204" pitchFamily="34" charset="0"/>
                <a:ea typeface="微软雅黑" panose="020B0503020204020204" pitchFamily="34" charset="-122"/>
              </a:rPr>
              <a:t>,</a:t>
            </a:r>
            <a:r>
              <a:rPr lang="zh-CN" altLang="en-US" sz="2000" dirty="0">
                <a:solidFill>
                  <a:schemeClr val="accent1">
                    <a:lumMod val="75000"/>
                  </a:schemeClr>
                </a:solidFill>
                <a:latin typeface="Arial" panose="020B0604020202020204" pitchFamily="34" charset="0"/>
                <a:ea typeface="微软雅黑" panose="020B0503020204020204" pitchFamily="34" charset="-122"/>
              </a:rPr>
              <a:t>加之政府的扶持和鼓励</a:t>
            </a:r>
            <a:r>
              <a:rPr lang="en-US" altLang="zh-CN" sz="2000" dirty="0">
                <a:solidFill>
                  <a:schemeClr val="accent1">
                    <a:lumMod val="75000"/>
                  </a:schemeClr>
                </a:solidFill>
                <a:latin typeface="Arial" panose="020B0604020202020204" pitchFamily="34" charset="0"/>
                <a:ea typeface="微软雅黑" panose="020B0503020204020204" pitchFamily="34" charset="-122"/>
              </a:rPr>
              <a:t>,</a:t>
            </a:r>
            <a:r>
              <a:rPr lang="zh-CN" altLang="en-US" sz="2000" dirty="0">
                <a:solidFill>
                  <a:schemeClr val="accent1">
                    <a:lumMod val="75000"/>
                  </a:schemeClr>
                </a:solidFill>
                <a:latin typeface="Arial" panose="020B0604020202020204" pitchFamily="34" charset="0"/>
                <a:ea typeface="微软雅黑" panose="020B0503020204020204" pitchFamily="34" charset="-122"/>
              </a:rPr>
              <a:t>休闲体育产业以其成本低、安全性高、渗透性强和辐射范围广的优势迅速发展</a:t>
            </a:r>
            <a:r>
              <a:rPr lang="en-US" altLang="zh-CN" sz="2000" dirty="0">
                <a:solidFill>
                  <a:schemeClr val="accent1">
                    <a:lumMod val="75000"/>
                  </a:schemeClr>
                </a:solidFill>
                <a:latin typeface="Arial" panose="020B0604020202020204" pitchFamily="34" charset="0"/>
                <a:ea typeface="微软雅黑" panose="020B0503020204020204" pitchFamily="34" charset="-122"/>
              </a:rPr>
              <a:t>,</a:t>
            </a:r>
            <a:r>
              <a:rPr lang="zh-CN" altLang="en-US" sz="2000" dirty="0">
                <a:solidFill>
                  <a:schemeClr val="accent1">
                    <a:lumMod val="75000"/>
                  </a:schemeClr>
                </a:solidFill>
                <a:latin typeface="Arial" panose="020B0604020202020204" pitchFamily="34" charset="0"/>
                <a:ea typeface="微软雅黑" panose="020B0503020204020204" pitchFamily="34" charset="-122"/>
              </a:rPr>
              <a:t>产业规模增长迅速</a:t>
            </a:r>
            <a:r>
              <a:rPr lang="en-US" altLang="zh-CN" sz="2000" dirty="0">
                <a:solidFill>
                  <a:schemeClr val="accent1">
                    <a:lumMod val="75000"/>
                  </a:schemeClr>
                </a:solidFill>
                <a:latin typeface="Arial" panose="020B0604020202020204" pitchFamily="34" charset="0"/>
                <a:ea typeface="微软雅黑" panose="020B0503020204020204" pitchFamily="34" charset="-122"/>
              </a:rPr>
              <a:t>,</a:t>
            </a:r>
            <a:r>
              <a:rPr lang="zh-CN" altLang="en-US" sz="2000" dirty="0">
                <a:solidFill>
                  <a:schemeClr val="accent1">
                    <a:lumMod val="75000"/>
                  </a:schemeClr>
                </a:solidFill>
                <a:latin typeface="Arial" panose="020B0604020202020204" pitchFamily="34" charset="0"/>
                <a:ea typeface="微软雅黑" panose="020B0503020204020204" pitchFamily="34" charset="-122"/>
              </a:rPr>
              <a:t>在国民经济各个行业地位显著上升。</a:t>
            </a:r>
            <a:endParaRPr lang="en-US" altLang="zh-CN" sz="2000" dirty="0">
              <a:solidFill>
                <a:schemeClr val="accent1">
                  <a:lumMod val="75000"/>
                </a:schemeClr>
              </a:solidFill>
              <a:latin typeface="Arial" panose="020B0604020202020204" pitchFamily="34" charset="0"/>
              <a:ea typeface="微软雅黑" panose="020B0503020204020204" pitchFamily="34" charset="-122"/>
            </a:endParaRPr>
          </a:p>
        </p:txBody>
      </p:sp>
      <p:pic>
        <p:nvPicPr>
          <p:cNvPr id="18442" name="内容占位符 3"/>
          <p:cNvPicPr>
            <a:picLocks noGrp="1" noChangeAspect="1"/>
          </p:cNvPicPr>
          <p:nvPr>
            <p:ph sz="half" idx="2"/>
          </p:nvPr>
        </p:nvPicPr>
        <p:blipFill>
          <a:blip r:embed="rId3"/>
          <a:srcRect/>
          <a:stretch>
            <a:fillRect/>
          </a:stretch>
        </p:blipFill>
        <p:spPr>
          <a:xfrm>
            <a:off x="3059113" y="4552950"/>
            <a:ext cx="3868737" cy="23050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6"/>
          <p:cNvSpPr>
            <a:spLocks noGrp="1"/>
          </p:cNvSpPr>
          <p:nvPr>
            <p:ph type="title"/>
          </p:nvPr>
        </p:nvSpPr>
        <p:spPr/>
        <p:txBody>
          <a:bodyPr/>
          <a:lstStyle/>
          <a:p>
            <a:pPr eaLnBrk="1" hangingPunct="1"/>
            <a:r>
              <a:rPr lang="zh-CN" altLang="en-US" smtClean="0">
                <a:solidFill>
                  <a:srgbClr val="FF0000"/>
                </a:solidFill>
                <a:latin typeface="Arial Black"/>
                <a:ea typeface="微软雅黑"/>
              </a:rPr>
              <a:t>美国休闲体育产业</a:t>
            </a:r>
          </a:p>
        </p:txBody>
      </p:sp>
      <p:sp>
        <p:nvSpPr>
          <p:cNvPr id="8" name="内容占位符 7"/>
          <p:cNvSpPr>
            <a:spLocks noGrp="1"/>
          </p:cNvSpPr>
          <p:nvPr>
            <p:ph idx="1"/>
          </p:nvPr>
        </p:nvSpPr>
        <p:spPr>
          <a:xfrm>
            <a:off x="173038" y="1052513"/>
            <a:ext cx="4183062" cy="5192712"/>
          </a:xfrm>
          <a:gradFill>
            <a:gsLst>
              <a:gs pos="55000">
                <a:srgbClr val="E8F0FA"/>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pPr eaLnBrk="1" hangingPunct="1">
              <a:defRPr/>
            </a:pPr>
            <a:r>
              <a:rPr lang="zh-CN" altLang="en-US" smtClean="0">
                <a:solidFill>
                  <a:srgbClr val="FF0000"/>
                </a:solidFill>
                <a:latin typeface="华文行楷" pitchFamily="2" charset="-122"/>
                <a:ea typeface="华文行楷" pitchFamily="2" charset="-122"/>
                <a:cs typeface="+mn-cs"/>
              </a:rPr>
              <a:t>美国的休闲消费已经达到</a:t>
            </a:r>
            <a:r>
              <a:rPr lang="en-US" altLang="zh-CN" smtClean="0">
                <a:solidFill>
                  <a:srgbClr val="FF0000"/>
                </a:solidFill>
                <a:latin typeface="华文行楷" pitchFamily="2" charset="-122"/>
                <a:ea typeface="华文行楷" pitchFamily="2" charset="-122"/>
                <a:cs typeface="+mn-cs"/>
              </a:rPr>
              <a:t>2800</a:t>
            </a:r>
            <a:r>
              <a:rPr lang="zh-CN" altLang="en-US" smtClean="0">
                <a:solidFill>
                  <a:srgbClr val="FF0000"/>
                </a:solidFill>
                <a:latin typeface="华文行楷" pitchFamily="2" charset="-122"/>
                <a:ea typeface="华文行楷" pitchFamily="2" charset="-122"/>
                <a:cs typeface="+mn-cs"/>
              </a:rPr>
              <a:t>亿元</a:t>
            </a:r>
            <a:r>
              <a:rPr lang="en-US" altLang="zh-CN" smtClean="0">
                <a:solidFill>
                  <a:srgbClr val="FF0000"/>
                </a:solidFill>
                <a:latin typeface="华文行楷" pitchFamily="2" charset="-122"/>
                <a:ea typeface="华文行楷" pitchFamily="2" charset="-122"/>
                <a:cs typeface="+mn-cs"/>
              </a:rPr>
              <a:t>,</a:t>
            </a:r>
            <a:r>
              <a:rPr lang="zh-CN" altLang="en-US" smtClean="0">
                <a:solidFill>
                  <a:srgbClr val="FF0000"/>
                </a:solidFill>
                <a:latin typeface="华文行楷" pitchFamily="2" charset="-122"/>
                <a:ea typeface="华文行楷" pitchFamily="2" charset="-122"/>
                <a:cs typeface="+mn-cs"/>
              </a:rPr>
              <a:t>占国民生产总值的</a:t>
            </a:r>
            <a:r>
              <a:rPr lang="en-US" altLang="zh-CN" smtClean="0">
                <a:solidFill>
                  <a:srgbClr val="FF0000"/>
                </a:solidFill>
                <a:latin typeface="华文行楷" pitchFamily="2" charset="-122"/>
                <a:ea typeface="华文行楷" pitchFamily="2" charset="-122"/>
                <a:cs typeface="+mn-cs"/>
              </a:rPr>
              <a:t>7</a:t>
            </a:r>
            <a:r>
              <a:rPr lang="zh-CN" altLang="en-US" smtClean="0">
                <a:solidFill>
                  <a:srgbClr val="FF0000"/>
                </a:solidFill>
                <a:latin typeface="华文行楷" pitchFamily="2" charset="-122"/>
                <a:ea typeface="华文行楷" pitchFamily="2" charset="-122"/>
                <a:cs typeface="+mn-cs"/>
              </a:rPr>
              <a:t> </a:t>
            </a:r>
            <a:r>
              <a:rPr lang="en-US" altLang="zh-CN" smtClean="0">
                <a:solidFill>
                  <a:srgbClr val="FF0000"/>
                </a:solidFill>
                <a:latin typeface="华文行楷" pitchFamily="2" charset="-122"/>
                <a:ea typeface="华文行楷" pitchFamily="2" charset="-122"/>
                <a:cs typeface="+mn-cs"/>
              </a:rPr>
              <a:t>%,</a:t>
            </a:r>
            <a:r>
              <a:rPr lang="zh-CN" altLang="en-US" smtClean="0">
                <a:solidFill>
                  <a:srgbClr val="FF0000"/>
                </a:solidFill>
                <a:latin typeface="华文行楷" pitchFamily="2" charset="-122"/>
                <a:ea typeface="华文行楷" pitchFamily="2" charset="-122"/>
                <a:cs typeface="+mn-cs"/>
              </a:rPr>
              <a:t>其中以休闲体育为内容的体育产业已成为国民经济支柱产业。据美国学者</a:t>
            </a:r>
            <a:r>
              <a:rPr lang="en-US" altLang="zh-CN" smtClean="0">
                <a:solidFill>
                  <a:srgbClr val="FF0000"/>
                </a:solidFill>
                <a:latin typeface="华文行楷" pitchFamily="2" charset="-122"/>
                <a:ea typeface="华文行楷" pitchFamily="2" charset="-122"/>
                <a:cs typeface="+mn-cs"/>
              </a:rPr>
              <a:t>1995</a:t>
            </a:r>
            <a:r>
              <a:rPr lang="zh-CN" altLang="en-US" smtClean="0">
                <a:solidFill>
                  <a:srgbClr val="FF0000"/>
                </a:solidFill>
                <a:latin typeface="华文行楷" pitchFamily="2" charset="-122"/>
                <a:ea typeface="华文行楷" pitchFamily="2" charset="-122"/>
                <a:cs typeface="+mn-cs"/>
              </a:rPr>
              <a:t>年的统计</a:t>
            </a:r>
            <a:r>
              <a:rPr lang="en-US" altLang="zh-CN" smtClean="0">
                <a:solidFill>
                  <a:srgbClr val="FF0000"/>
                </a:solidFill>
                <a:latin typeface="华文行楷" pitchFamily="2" charset="-122"/>
                <a:ea typeface="华文行楷" pitchFamily="2" charset="-122"/>
                <a:cs typeface="+mn-cs"/>
              </a:rPr>
              <a:t>,</a:t>
            </a:r>
            <a:r>
              <a:rPr lang="zh-CN" altLang="en-US" smtClean="0">
                <a:solidFill>
                  <a:srgbClr val="FF0000"/>
                </a:solidFill>
                <a:latin typeface="华文行楷" pitchFamily="2" charset="-122"/>
                <a:ea typeface="华文行楷" pitchFamily="2" charset="-122"/>
                <a:cs typeface="+mn-cs"/>
              </a:rPr>
              <a:t>在全美体育总产值中</a:t>
            </a:r>
            <a:r>
              <a:rPr lang="en-US" altLang="zh-CN" smtClean="0">
                <a:solidFill>
                  <a:srgbClr val="FF0000"/>
                </a:solidFill>
                <a:latin typeface="华文行楷" pitchFamily="2" charset="-122"/>
                <a:ea typeface="华文行楷" pitchFamily="2" charset="-122"/>
                <a:cs typeface="+mn-cs"/>
              </a:rPr>
              <a:t>,</a:t>
            </a:r>
            <a:r>
              <a:rPr lang="zh-CN" altLang="en-US" smtClean="0">
                <a:solidFill>
                  <a:srgbClr val="FF0000"/>
                </a:solidFill>
                <a:latin typeface="华文行楷" pitchFamily="2" charset="-122"/>
                <a:ea typeface="华文行楷" pitchFamily="2" charset="-122"/>
                <a:cs typeface="+mn-cs"/>
              </a:rPr>
              <a:t>平均每</a:t>
            </a:r>
            <a:r>
              <a:rPr lang="en-US" altLang="zh-CN" smtClean="0">
                <a:solidFill>
                  <a:srgbClr val="FF0000"/>
                </a:solidFill>
                <a:latin typeface="华文行楷" pitchFamily="2" charset="-122"/>
                <a:ea typeface="华文行楷" pitchFamily="2" charset="-122"/>
                <a:cs typeface="+mn-cs"/>
              </a:rPr>
              <a:t>1</a:t>
            </a:r>
            <a:r>
              <a:rPr lang="zh-CN" altLang="en-US" smtClean="0">
                <a:solidFill>
                  <a:srgbClr val="FF0000"/>
                </a:solidFill>
                <a:latin typeface="华文行楷" pitchFamily="2" charset="-122"/>
                <a:ea typeface="华文行楷" pitchFamily="2" charset="-122"/>
                <a:cs typeface="+mn-cs"/>
              </a:rPr>
              <a:t>美元的产值中</a:t>
            </a:r>
            <a:r>
              <a:rPr lang="en-US" altLang="zh-CN" smtClean="0">
                <a:solidFill>
                  <a:srgbClr val="FF0000"/>
                </a:solidFill>
                <a:latin typeface="华文行楷" pitchFamily="2" charset="-122"/>
                <a:ea typeface="华文行楷" pitchFamily="2" charset="-122"/>
                <a:cs typeface="+mn-cs"/>
              </a:rPr>
              <a:t>,</a:t>
            </a:r>
            <a:r>
              <a:rPr lang="zh-CN" altLang="en-US" smtClean="0">
                <a:solidFill>
                  <a:srgbClr val="FF0000"/>
                </a:solidFill>
                <a:latin typeface="华文行楷" pitchFamily="2" charset="-122"/>
                <a:ea typeface="华文行楷" pitchFamily="2" charset="-122"/>
                <a:cs typeface="+mn-cs"/>
              </a:rPr>
              <a:t>来自健身与休闲体育活动市场的收入为</a:t>
            </a:r>
            <a:r>
              <a:rPr lang="en-US" altLang="zh-CN" smtClean="0">
                <a:solidFill>
                  <a:srgbClr val="FF0000"/>
                </a:solidFill>
                <a:latin typeface="华文行楷" pitchFamily="2" charset="-122"/>
                <a:ea typeface="华文行楷" pitchFamily="2" charset="-122"/>
                <a:cs typeface="+mn-cs"/>
              </a:rPr>
              <a:t>0.68</a:t>
            </a:r>
            <a:r>
              <a:rPr lang="zh-CN" altLang="en-US" smtClean="0">
                <a:solidFill>
                  <a:srgbClr val="FF0000"/>
                </a:solidFill>
                <a:latin typeface="华文行楷" pitchFamily="2" charset="-122"/>
                <a:ea typeface="华文行楷" pitchFamily="2" charset="-122"/>
                <a:cs typeface="+mn-cs"/>
              </a:rPr>
              <a:t>元。</a:t>
            </a:r>
          </a:p>
          <a:p>
            <a:pPr eaLnBrk="1" hangingPunct="1">
              <a:defRPr/>
            </a:pPr>
            <a:endParaRPr lang="zh-CN" altLang="en-US" smtClean="0">
              <a:latin typeface="Arial" charset="0"/>
              <a:cs typeface="+mn-cs"/>
            </a:endParaRPr>
          </a:p>
        </p:txBody>
      </p:sp>
      <p:pic>
        <p:nvPicPr>
          <p:cNvPr id="9" name="图片 8"/>
          <p:cNvPicPr>
            <a:picLocks noChangeAspect="1"/>
          </p:cNvPicPr>
          <p:nvPr/>
        </p:nvPicPr>
        <p:blipFill>
          <a:blip r:embed="rId2"/>
          <a:stretch>
            <a:fillRect/>
          </a:stretch>
        </p:blipFill>
        <p:spPr>
          <a:xfrm>
            <a:off x="152400" y="4293096"/>
            <a:ext cx="8991600" cy="1765920"/>
          </a:xfrm>
          <a:prstGeom prst="rect">
            <a:avLst/>
          </a:prstGeom>
          <a:blipFill>
            <a:blip r:embed="rId3"/>
            <a:tile tx="0" ty="0" sx="100000" sy="100000" flip="none" algn="tl"/>
          </a:blipFill>
          <a:effectLst>
            <a:glow rad="381000">
              <a:schemeClr val="accent1">
                <a:alpha val="40000"/>
              </a:schemeClr>
            </a:glow>
            <a:softEdge rad="0"/>
          </a:effectLst>
        </p:spPr>
      </p:pic>
      <p:pic>
        <p:nvPicPr>
          <p:cNvPr id="19460" name="图片 10"/>
          <p:cNvPicPr>
            <a:picLocks noChangeAspect="1"/>
          </p:cNvPicPr>
          <p:nvPr/>
        </p:nvPicPr>
        <p:blipFill>
          <a:blip r:embed="rId4"/>
          <a:srcRect/>
          <a:stretch>
            <a:fillRect/>
          </a:stretch>
        </p:blipFill>
        <p:spPr bwMode="auto">
          <a:xfrm>
            <a:off x="4716463" y="1052513"/>
            <a:ext cx="3994150" cy="3097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p:txBody>
          <a:bodyPr/>
          <a:lstStyle/>
          <a:p>
            <a:pPr eaLnBrk="1" hangingPunct="1"/>
            <a:endParaRPr lang="zh-CN" altLang="en-US" smtClean="0">
              <a:latin typeface="Arial Black"/>
              <a:ea typeface="微软雅黑"/>
            </a:endParaRPr>
          </a:p>
        </p:txBody>
      </p:sp>
      <p:pic>
        <p:nvPicPr>
          <p:cNvPr id="4" name="内容占位符 3"/>
          <p:cNvPicPr>
            <a:picLocks noGrp="1" noChangeAspect="1"/>
          </p:cNvPicPr>
          <p:nvPr>
            <p:ph idx="1"/>
          </p:nvPr>
        </p:nvPicPr>
        <p:blipFill>
          <a:blip r:embed="rId2"/>
          <a:stretch>
            <a:fillRect/>
          </a:stretch>
        </p:blipFill>
        <p:spPr>
          <a:xfrm>
            <a:off x="419100" y="980728"/>
            <a:ext cx="8291513" cy="5472608"/>
          </a:xfrm>
          <a:pattFill prst="pct5">
            <a:fgClr>
              <a:schemeClr val="accent1"/>
            </a:fgClr>
            <a:bgClr>
              <a:schemeClr val="bg1"/>
            </a:bgClr>
          </a:pattFill>
          <a:effectLst>
            <a:glow rad="482600">
              <a:schemeClr val="accent1">
                <a:alpha val="40000"/>
              </a:schemeClr>
            </a:glow>
            <a:softEdge rad="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p:cNvSpPr>
          <p:nvPr>
            <p:ph type="title"/>
          </p:nvPr>
        </p:nvSpPr>
        <p:spPr/>
        <p:txBody>
          <a:bodyPr/>
          <a:lstStyle/>
          <a:p>
            <a:pPr algn="ctr" eaLnBrk="1" hangingPunct="1"/>
            <a:r>
              <a:rPr lang="zh-CN" altLang="en-US" smtClean="0">
                <a:latin typeface="Arial Black"/>
                <a:ea typeface="微软雅黑"/>
              </a:rPr>
              <a:t>近邻日本</a:t>
            </a:r>
          </a:p>
        </p:txBody>
      </p:sp>
      <p:graphicFrame>
        <p:nvGraphicFramePr>
          <p:cNvPr id="7" name="内容占位符 6"/>
          <p:cNvGraphicFramePr>
            <a:graphicFrameLocks noGrp="1"/>
          </p:cNvGraphicFramePr>
          <p:nvPr>
            <p:ph idx="1"/>
          </p:nvPr>
        </p:nvGraphicFramePr>
        <p:xfrm>
          <a:off x="7573" y="820788"/>
          <a:ext cx="9028923" cy="2978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7" name="图片 5"/>
          <p:cNvPicPr>
            <a:picLocks noChangeAspect="1"/>
          </p:cNvPicPr>
          <p:nvPr/>
        </p:nvPicPr>
        <p:blipFill>
          <a:blip r:embed="rId7"/>
          <a:srcRect/>
          <a:stretch>
            <a:fillRect/>
          </a:stretch>
        </p:blipFill>
        <p:spPr bwMode="auto">
          <a:xfrm>
            <a:off x="-9525" y="3644900"/>
            <a:ext cx="9153525" cy="3198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000120140530A99PPBG">
  <a:themeElements>
    <a:clrScheme name="自定义 2">
      <a:dk1>
        <a:srgbClr val="7F7F7F"/>
      </a:dk1>
      <a:lt1>
        <a:srgbClr val="FFFFFF"/>
      </a:lt1>
      <a:dk2>
        <a:srgbClr val="438AD7"/>
      </a:dk2>
      <a:lt2>
        <a:srgbClr val="DBEFF9"/>
      </a:lt2>
      <a:accent1>
        <a:srgbClr val="438AD7"/>
      </a:accent1>
      <a:accent2>
        <a:srgbClr val="00B0F0"/>
      </a:accent2>
      <a:accent3>
        <a:srgbClr val="009DD9"/>
      </a:accent3>
      <a:accent4>
        <a:srgbClr val="0070C0"/>
      </a:accent4>
      <a:accent5>
        <a:srgbClr val="7CCA62"/>
      </a:accent5>
      <a:accent6>
        <a:srgbClr val="A5C249"/>
      </a:accent6>
      <a:hlink>
        <a:srgbClr val="F49100"/>
      </a:hlink>
      <a:folHlink>
        <a:srgbClr val="85DFD0"/>
      </a:folHlink>
    </a:clrScheme>
    <a:fontScheme name="微软雅黑">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5440d1bf15deb</Template>
  <TotalTime>421</TotalTime>
  <Words>2439</Words>
  <Application>Microsoft Office PowerPoint</Application>
  <PresentationFormat>On-screen Show (4:3)</PresentationFormat>
  <Paragraphs>110</Paragraphs>
  <Slides>22</Slides>
  <Notes>0</Notes>
  <HiddenSlides>0</HiddenSlides>
  <MMClips>0</MMClips>
  <ScaleCrop>false</ScaleCrop>
  <HeadingPairs>
    <vt:vector size="6" baseType="variant">
      <vt:variant>
        <vt:lpstr>已用的字体</vt:lpstr>
      </vt:variant>
      <vt:variant>
        <vt:i4>13</vt:i4>
      </vt:variant>
      <vt:variant>
        <vt:lpstr>演示文稿设计模板</vt:lpstr>
      </vt:variant>
      <vt:variant>
        <vt:i4>6</vt:i4>
      </vt:variant>
      <vt:variant>
        <vt:lpstr>幻灯片标题</vt:lpstr>
      </vt:variant>
      <vt:variant>
        <vt:i4>22</vt:i4>
      </vt:variant>
    </vt:vector>
  </HeadingPairs>
  <TitlesOfParts>
    <vt:vector size="41" baseType="lpstr">
      <vt:lpstr>Arial</vt:lpstr>
      <vt:lpstr>宋体</vt:lpstr>
      <vt:lpstr>Arial Black</vt:lpstr>
      <vt:lpstr>微软雅黑</vt:lpstr>
      <vt:lpstr>Wingdings</vt:lpstr>
      <vt:lpstr>幼圆</vt:lpstr>
      <vt:lpstr>Calibri</vt:lpstr>
      <vt:lpstr>华文行楷</vt:lpstr>
      <vt:lpstr>华文琥珀</vt:lpstr>
      <vt:lpstr>Times New Roman</vt:lpstr>
      <vt:lpstr>??</vt:lpstr>
      <vt:lpstr>楷体_GB2312</vt:lpstr>
      <vt:lpstr>黑体</vt:lpstr>
      <vt:lpstr>A000120140530A99PPBG</vt:lpstr>
      <vt:lpstr>A000120140530A99PPBG</vt:lpstr>
      <vt:lpstr>A000120140530A99PPBG</vt:lpstr>
      <vt:lpstr>A000120140530A99PPBG</vt:lpstr>
      <vt:lpstr>A000120140530A99PPBG</vt:lpstr>
      <vt:lpstr>A000120140530A99PPBG</vt:lpstr>
      <vt:lpstr>体育学院学科方向团队论证报告</vt:lpstr>
      <vt:lpstr>主要内容</vt:lpstr>
      <vt:lpstr>团队名称：休闲体育产业研究</vt:lpstr>
      <vt:lpstr>幻灯片 4</vt:lpstr>
      <vt:lpstr>体育休闲产业的发展概况</vt:lpstr>
      <vt:lpstr>国内外现状</vt:lpstr>
      <vt:lpstr>美国休闲体育产业</vt:lpstr>
      <vt:lpstr>幻灯片 8</vt:lpstr>
      <vt:lpstr>近邻日本</vt:lpstr>
      <vt:lpstr>学科专业与特色</vt:lpstr>
      <vt:lpstr>团队建设思路</vt:lpstr>
      <vt:lpstr>学科带头人</vt:lpstr>
      <vt:lpstr>团队成员</vt:lpstr>
      <vt:lpstr>团队建设目标</vt:lpstr>
      <vt:lpstr>支持条件与环境建设</vt:lpstr>
      <vt:lpstr>幻灯片 16</vt:lpstr>
      <vt:lpstr>济南大学体育学院学科方向团队成员王先亮博士参加了会议及论坛，并同台湾体育管理协会会长陈鸿雁等7位国内外学者进行了专题报告，报告题目为《中国体育产业发展趋势分析》 </vt:lpstr>
      <vt:lpstr>11月11日，山东省社科论坛—“发展体育产业，促进体育消费”在山东大学知新楼校董厅举办 </vt:lpstr>
      <vt:lpstr>体育学院与山东银座健身发展有限公司举行“毕业生就业基地”、“青年就业创业见习基地”揭牌仪式 </vt:lpstr>
      <vt:lpstr>幻灯片 20</vt:lpstr>
      <vt:lpstr>经费预算</vt:lpstr>
      <vt:lpstr>幻灯片 22</vt:lpstr>
    </vt:vector>
  </TitlesOfParts>
  <Company>Lenovo (Beijing)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体育战略管理</dc:title>
  <dc:creator>Lenovo User</dc:creator>
  <cp:lastModifiedBy>微软用户</cp:lastModifiedBy>
  <cp:revision>28</cp:revision>
  <dcterms:created xsi:type="dcterms:W3CDTF">2014-10-21T11:30:23Z</dcterms:created>
  <dcterms:modified xsi:type="dcterms:W3CDTF">2014-11-28T04:36:00Z</dcterms:modified>
</cp:coreProperties>
</file>